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50" r:id="rId5"/>
    <p:sldId id="366" r:id="rId6"/>
    <p:sldId id="258" r:id="rId7"/>
    <p:sldId id="333" r:id="rId8"/>
    <p:sldId id="356" r:id="rId9"/>
    <p:sldId id="358" r:id="rId10"/>
    <p:sldId id="359" r:id="rId11"/>
    <p:sldId id="361" r:id="rId12"/>
    <p:sldId id="370" r:id="rId13"/>
    <p:sldId id="343" r:id="rId14"/>
    <p:sldId id="363" r:id="rId15"/>
    <p:sldId id="364" r:id="rId16"/>
    <p:sldId id="349" r:id="rId17"/>
    <p:sldId id="367" r:id="rId18"/>
    <p:sldId id="368" r:id="rId19"/>
    <p:sldId id="321" r:id="rId20"/>
  </p:sldIdLst>
  <p:sldSz cx="12192000" cy="6858000"/>
  <p:notesSz cx="6888163" cy="100203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85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D97AB7-8BC5-4656-91D4-DD295A0664F8}" v="956" dt="2021-03-24T09:34:24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1455" autoAdjust="0"/>
  </p:normalViewPr>
  <p:slideViewPr>
    <p:cSldViewPr snapToGrid="0">
      <p:cViewPr varScale="1">
        <p:scale>
          <a:sx n="104" d="100"/>
          <a:sy n="104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62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rander" userId="5afbbe7b466c3576" providerId="LiveId" clId="{CCD97AB7-8BC5-4656-91D4-DD295A0664F8}"/>
    <pc:docChg chg="undo redo custSel addSld delSld modSld">
      <pc:chgData name="Laura Brander" userId="5afbbe7b466c3576" providerId="LiveId" clId="{CCD97AB7-8BC5-4656-91D4-DD295A0664F8}" dt="2021-03-24T09:44:51.575" v="3470" actId="20577"/>
      <pc:docMkLst>
        <pc:docMk/>
      </pc:docMkLst>
      <pc:sldChg chg="modSp mod modNotesTx">
        <pc:chgData name="Laura Brander" userId="5afbbe7b466c3576" providerId="LiveId" clId="{CCD97AB7-8BC5-4656-91D4-DD295A0664F8}" dt="2021-03-22T12:27:42.622" v="2187" actId="20577"/>
        <pc:sldMkLst>
          <pc:docMk/>
          <pc:sldMk cId="3321797843" sldId="258"/>
        </pc:sldMkLst>
        <pc:spChg chg="mod">
          <ac:chgData name="Laura Brander" userId="5afbbe7b466c3576" providerId="LiveId" clId="{CCD97AB7-8BC5-4656-91D4-DD295A0664F8}" dt="2021-03-22T09:49:19.300" v="20" actId="20577"/>
          <ac:spMkLst>
            <pc:docMk/>
            <pc:sldMk cId="3321797843" sldId="258"/>
            <ac:spMk id="2" creationId="{ABABD74D-F0C0-7243-9ADB-57ECBA4E8508}"/>
          </ac:spMkLst>
        </pc:spChg>
        <pc:spChg chg="mod">
          <ac:chgData name="Laura Brander" userId="5afbbe7b466c3576" providerId="LiveId" clId="{CCD97AB7-8BC5-4656-91D4-DD295A0664F8}" dt="2021-03-22T12:20:05.091" v="2141" actId="114"/>
          <ac:spMkLst>
            <pc:docMk/>
            <pc:sldMk cId="3321797843" sldId="258"/>
            <ac:spMk id="3" creationId="{BC073249-59AC-7847-B1FE-CBACF44DC536}"/>
          </ac:spMkLst>
        </pc:spChg>
      </pc:sldChg>
      <pc:sldChg chg="addSp delSp modSp mod modAnim">
        <pc:chgData name="Laura Brander" userId="5afbbe7b466c3576" providerId="LiveId" clId="{CCD97AB7-8BC5-4656-91D4-DD295A0664F8}" dt="2021-03-22T12:46:21.489" v="2203" actId="14100"/>
        <pc:sldMkLst>
          <pc:docMk/>
          <pc:sldMk cId="2945531589" sldId="321"/>
        </pc:sldMkLst>
        <pc:spChg chg="mod">
          <ac:chgData name="Laura Brander" userId="5afbbe7b466c3576" providerId="LiveId" clId="{CCD97AB7-8BC5-4656-91D4-DD295A0664F8}" dt="2021-03-22T12:46:21.489" v="2203" actId="14100"/>
          <ac:spMkLst>
            <pc:docMk/>
            <pc:sldMk cId="2945531589" sldId="321"/>
            <ac:spMk id="2" creationId="{4D166153-14D3-5B4F-9A3B-1E8719B485DD}"/>
          </ac:spMkLst>
        </pc:spChg>
        <pc:spChg chg="add del mod">
          <ac:chgData name="Laura Brander" userId="5afbbe7b466c3576" providerId="LiveId" clId="{CCD97AB7-8BC5-4656-91D4-DD295A0664F8}" dt="2021-03-22T12:46:15.225" v="2202" actId="21"/>
          <ac:spMkLst>
            <pc:docMk/>
            <pc:sldMk cId="2945531589" sldId="321"/>
            <ac:spMk id="3" creationId="{75E7EEBA-B48E-4960-9144-12EC5C6939F4}"/>
          </ac:spMkLst>
        </pc:spChg>
        <pc:spChg chg="add del mod">
          <ac:chgData name="Laura Brander" userId="5afbbe7b466c3576" providerId="LiveId" clId="{CCD97AB7-8BC5-4656-91D4-DD295A0664F8}" dt="2021-03-22T11:12:44.560" v="1772" actId="478"/>
          <ac:spMkLst>
            <pc:docMk/>
            <pc:sldMk cId="2945531589" sldId="321"/>
            <ac:spMk id="4" creationId="{8640EC39-AE15-4460-9965-2A9FFA701C92}"/>
          </ac:spMkLst>
        </pc:spChg>
      </pc:sldChg>
      <pc:sldChg chg="addSp modSp mod modAnim modNotesTx">
        <pc:chgData name="Laura Brander" userId="5afbbe7b466c3576" providerId="LiveId" clId="{CCD97AB7-8BC5-4656-91D4-DD295A0664F8}" dt="2021-03-24T09:43:30.337" v="3409" actId="255"/>
        <pc:sldMkLst>
          <pc:docMk/>
          <pc:sldMk cId="2101667065" sldId="333"/>
        </pc:sldMkLst>
        <pc:spChg chg="mod">
          <ac:chgData name="Laura Brander" userId="5afbbe7b466c3576" providerId="LiveId" clId="{CCD97AB7-8BC5-4656-91D4-DD295A0664F8}" dt="2021-03-24T07:33:34.137" v="3201" actId="20577"/>
          <ac:spMkLst>
            <pc:docMk/>
            <pc:sldMk cId="2101667065" sldId="333"/>
            <ac:spMk id="3" creationId="{BC073249-59AC-7847-B1FE-CBACF44DC536}"/>
          </ac:spMkLst>
        </pc:spChg>
        <pc:spChg chg="add mod">
          <ac:chgData name="Laura Brander" userId="5afbbe7b466c3576" providerId="LiveId" clId="{CCD97AB7-8BC5-4656-91D4-DD295A0664F8}" dt="2021-03-22T10:34:27.184" v="1515" actId="1038"/>
          <ac:spMkLst>
            <pc:docMk/>
            <pc:sldMk cId="2101667065" sldId="333"/>
            <ac:spMk id="5" creationId="{C1C35DD9-09D7-410B-8B22-48AD4BF7BBCB}"/>
          </ac:spMkLst>
        </pc:spChg>
        <pc:picChg chg="add mod">
          <ac:chgData name="Laura Brander" userId="5afbbe7b466c3576" providerId="LiveId" clId="{CCD97AB7-8BC5-4656-91D4-DD295A0664F8}" dt="2021-03-22T10:28:37.314" v="1423"/>
          <ac:picMkLst>
            <pc:docMk/>
            <pc:sldMk cId="2101667065" sldId="333"/>
            <ac:picMk id="4" creationId="{1FD3C48A-E58B-4F57-A787-0A0FDBF472E8}"/>
          </ac:picMkLst>
        </pc:picChg>
      </pc:sldChg>
      <pc:sldChg chg="modSp mod modNotesTx">
        <pc:chgData name="Laura Brander" userId="5afbbe7b466c3576" providerId="LiveId" clId="{CCD97AB7-8BC5-4656-91D4-DD295A0664F8}" dt="2021-03-24T09:44:26.051" v="3452" actId="20577"/>
        <pc:sldMkLst>
          <pc:docMk/>
          <pc:sldMk cId="1072246575" sldId="343"/>
        </pc:sldMkLst>
        <pc:spChg chg="mod">
          <ac:chgData name="Laura Brander" userId="5afbbe7b466c3576" providerId="LiveId" clId="{CCD97AB7-8BC5-4656-91D4-DD295A0664F8}" dt="2021-03-22T10:20:14.359" v="1100" actId="20577"/>
          <ac:spMkLst>
            <pc:docMk/>
            <pc:sldMk cId="1072246575" sldId="343"/>
            <ac:spMk id="2" creationId="{ABABD74D-F0C0-7243-9ADB-57ECBA4E8508}"/>
          </ac:spMkLst>
        </pc:spChg>
        <pc:spChg chg="mod">
          <ac:chgData name="Laura Brander" userId="5afbbe7b466c3576" providerId="LiveId" clId="{CCD97AB7-8BC5-4656-91D4-DD295A0664F8}" dt="2021-03-22T13:09:17.998" v="3092" actId="20577"/>
          <ac:spMkLst>
            <pc:docMk/>
            <pc:sldMk cId="1072246575" sldId="343"/>
            <ac:spMk id="3" creationId="{BC073249-59AC-7847-B1FE-CBACF44DC536}"/>
          </ac:spMkLst>
        </pc:spChg>
      </pc:sldChg>
      <pc:sldChg chg="delSp modSp mod modAnim modNotesTx">
        <pc:chgData name="Laura Brander" userId="5afbbe7b466c3576" providerId="LiveId" clId="{CCD97AB7-8BC5-4656-91D4-DD295A0664F8}" dt="2021-03-24T09:44:44.412" v="3458" actId="20577"/>
        <pc:sldMkLst>
          <pc:docMk/>
          <pc:sldMk cId="1508038323" sldId="349"/>
        </pc:sldMkLst>
        <pc:spChg chg="del">
          <ac:chgData name="Laura Brander" userId="5afbbe7b466c3576" providerId="LiveId" clId="{CCD97AB7-8BC5-4656-91D4-DD295A0664F8}" dt="2021-03-22T10:11:54.833" v="947" actId="478"/>
          <ac:spMkLst>
            <pc:docMk/>
            <pc:sldMk cId="1508038323" sldId="349"/>
            <ac:spMk id="4" creationId="{5A420085-4746-4402-B5B2-173238512300}"/>
          </ac:spMkLst>
        </pc:spChg>
        <pc:spChg chg="mod">
          <ac:chgData name="Laura Brander" userId="5afbbe7b466c3576" providerId="LiveId" clId="{CCD97AB7-8BC5-4656-91D4-DD295A0664F8}" dt="2021-03-22T10:11:58.358" v="948" actId="14100"/>
          <ac:spMkLst>
            <pc:docMk/>
            <pc:sldMk cId="1508038323" sldId="349"/>
            <ac:spMk id="5" creationId="{30355601-463E-4EAB-806D-75ADDBD5364E}"/>
          </ac:spMkLst>
        </pc:spChg>
      </pc:sldChg>
      <pc:sldChg chg="addSp delSp modSp mod">
        <pc:chgData name="Laura Brander" userId="5afbbe7b466c3576" providerId="LiveId" clId="{CCD97AB7-8BC5-4656-91D4-DD295A0664F8}" dt="2021-03-22T09:52:56.969" v="30" actId="20577"/>
        <pc:sldMkLst>
          <pc:docMk/>
          <pc:sldMk cId="3490024635" sldId="350"/>
        </pc:sldMkLst>
        <pc:spChg chg="mod">
          <ac:chgData name="Laura Brander" userId="5afbbe7b466c3576" providerId="LiveId" clId="{CCD97AB7-8BC5-4656-91D4-DD295A0664F8}" dt="2021-03-22T09:52:56.969" v="30" actId="20577"/>
          <ac:spMkLst>
            <pc:docMk/>
            <pc:sldMk cId="3490024635" sldId="350"/>
            <ac:spMk id="2" creationId="{4D166153-14D3-5B4F-9A3B-1E8719B485DD}"/>
          </ac:spMkLst>
        </pc:spChg>
        <pc:spChg chg="add del">
          <ac:chgData name="Laura Brander" userId="5afbbe7b466c3576" providerId="LiveId" clId="{CCD97AB7-8BC5-4656-91D4-DD295A0664F8}" dt="2021-03-22T09:48:49.697" v="1" actId="478"/>
          <ac:spMkLst>
            <pc:docMk/>
            <pc:sldMk cId="3490024635" sldId="350"/>
            <ac:spMk id="3" creationId="{A42D73D5-0D9F-446D-A5FC-D88757CF6C63}"/>
          </ac:spMkLst>
        </pc:spChg>
      </pc:sldChg>
      <pc:sldChg chg="modNotesTx">
        <pc:chgData name="Laura Brander" userId="5afbbe7b466c3576" providerId="LiveId" clId="{CCD97AB7-8BC5-4656-91D4-DD295A0664F8}" dt="2021-03-24T09:43:36.437" v="3410" actId="255"/>
        <pc:sldMkLst>
          <pc:docMk/>
          <pc:sldMk cId="2932976574" sldId="356"/>
        </pc:sldMkLst>
      </pc:sldChg>
      <pc:sldChg chg="modNotesTx">
        <pc:chgData name="Laura Brander" userId="5afbbe7b466c3576" providerId="LiveId" clId="{CCD97AB7-8BC5-4656-91D4-DD295A0664F8}" dt="2021-03-24T09:43:42.736" v="3411" actId="255"/>
        <pc:sldMkLst>
          <pc:docMk/>
          <pc:sldMk cId="3691868684" sldId="358"/>
        </pc:sldMkLst>
      </pc:sldChg>
      <pc:sldChg chg="modSp mod modNotesTx">
        <pc:chgData name="Laura Brander" userId="5afbbe7b466c3576" providerId="LiveId" clId="{CCD97AB7-8BC5-4656-91D4-DD295A0664F8}" dt="2021-03-24T09:43:49.882" v="3412" actId="404"/>
        <pc:sldMkLst>
          <pc:docMk/>
          <pc:sldMk cId="1985305897" sldId="359"/>
        </pc:sldMkLst>
        <pc:spChg chg="mod">
          <ac:chgData name="Laura Brander" userId="5afbbe7b466c3576" providerId="LiveId" clId="{CCD97AB7-8BC5-4656-91D4-DD295A0664F8}" dt="2021-03-22T12:30:32.680" v="2198" actId="20577"/>
          <ac:spMkLst>
            <pc:docMk/>
            <pc:sldMk cId="1985305897" sldId="359"/>
            <ac:spMk id="6" creationId="{EA73DF11-3054-479F-BDEE-4B2C2163AA9A}"/>
          </ac:spMkLst>
        </pc:spChg>
      </pc:sldChg>
      <pc:sldChg chg="modNotesTx">
        <pc:chgData name="Laura Brander" userId="5afbbe7b466c3576" providerId="LiveId" clId="{CCD97AB7-8BC5-4656-91D4-DD295A0664F8}" dt="2021-03-24T09:43:54.606" v="3413" actId="404"/>
        <pc:sldMkLst>
          <pc:docMk/>
          <pc:sldMk cId="3542660862" sldId="361"/>
        </pc:sldMkLst>
      </pc:sldChg>
      <pc:sldChg chg="del mod modShow">
        <pc:chgData name="Laura Brander" userId="5afbbe7b466c3576" providerId="LiveId" clId="{CCD97AB7-8BC5-4656-91D4-DD295A0664F8}" dt="2021-03-24T09:39:09.502" v="3407" actId="47"/>
        <pc:sldMkLst>
          <pc:docMk/>
          <pc:sldMk cId="3663392173" sldId="362"/>
        </pc:sldMkLst>
      </pc:sldChg>
      <pc:sldChg chg="modSp mod modShow">
        <pc:chgData name="Laura Brander" userId="5afbbe7b466c3576" providerId="LiveId" clId="{CCD97AB7-8BC5-4656-91D4-DD295A0664F8}" dt="2021-03-24T09:34:42.446" v="3404" actId="729"/>
        <pc:sldMkLst>
          <pc:docMk/>
          <pc:sldMk cId="2022380048" sldId="363"/>
        </pc:sldMkLst>
        <pc:spChg chg="mod">
          <ac:chgData name="Laura Brander" userId="5afbbe7b466c3576" providerId="LiveId" clId="{CCD97AB7-8BC5-4656-91D4-DD295A0664F8}" dt="2021-03-22T12:54:48.496" v="2555" actId="1076"/>
          <ac:spMkLst>
            <pc:docMk/>
            <pc:sldMk cId="2022380048" sldId="363"/>
            <ac:spMk id="2" creationId="{ABABD74D-F0C0-7243-9ADB-57ECBA4E8508}"/>
          </ac:spMkLst>
        </pc:spChg>
        <pc:spChg chg="mod">
          <ac:chgData name="Laura Brander" userId="5afbbe7b466c3576" providerId="LiveId" clId="{CCD97AB7-8BC5-4656-91D4-DD295A0664F8}" dt="2021-03-22T10:24:52.697" v="1320" actId="1037"/>
          <ac:spMkLst>
            <pc:docMk/>
            <pc:sldMk cId="2022380048" sldId="363"/>
            <ac:spMk id="3" creationId="{BC073249-59AC-7847-B1FE-CBACF44DC536}"/>
          </ac:spMkLst>
        </pc:spChg>
        <pc:spChg chg="mod">
          <ac:chgData name="Laura Brander" userId="5afbbe7b466c3576" providerId="LiveId" clId="{CCD97AB7-8BC5-4656-91D4-DD295A0664F8}" dt="2021-03-22T10:24:52.697" v="1320" actId="1037"/>
          <ac:spMkLst>
            <pc:docMk/>
            <pc:sldMk cId="2022380048" sldId="363"/>
            <ac:spMk id="4" creationId="{0EC59DB9-681B-48F6-8AD1-4EFFB760CE4C}"/>
          </ac:spMkLst>
        </pc:spChg>
        <pc:spChg chg="mod">
          <ac:chgData name="Laura Brander" userId="5afbbe7b466c3576" providerId="LiveId" clId="{CCD97AB7-8BC5-4656-91D4-DD295A0664F8}" dt="2021-03-22T10:24:57.489" v="1332" actId="1037"/>
          <ac:spMkLst>
            <pc:docMk/>
            <pc:sldMk cId="2022380048" sldId="363"/>
            <ac:spMk id="5" creationId="{506F45CD-F644-43D0-92A5-1B7A2E8760C4}"/>
          </ac:spMkLst>
        </pc:spChg>
        <pc:spChg chg="mod">
          <ac:chgData name="Laura Brander" userId="5afbbe7b466c3576" providerId="LiveId" clId="{CCD97AB7-8BC5-4656-91D4-DD295A0664F8}" dt="2021-03-22T10:24:52.697" v="1320" actId="1037"/>
          <ac:spMkLst>
            <pc:docMk/>
            <pc:sldMk cId="2022380048" sldId="363"/>
            <ac:spMk id="6" creationId="{FBDDDA8E-B583-44B6-B5F0-A8F46799BBAA}"/>
          </ac:spMkLst>
        </pc:spChg>
        <pc:spChg chg="mod">
          <ac:chgData name="Laura Brander" userId="5afbbe7b466c3576" providerId="LiveId" clId="{CCD97AB7-8BC5-4656-91D4-DD295A0664F8}" dt="2021-03-22T10:25:06.061" v="1360" actId="1037"/>
          <ac:spMkLst>
            <pc:docMk/>
            <pc:sldMk cId="2022380048" sldId="363"/>
            <ac:spMk id="7" creationId="{5FECBFD5-1D27-4F3D-93C1-C134346DF032}"/>
          </ac:spMkLst>
        </pc:spChg>
        <pc:spChg chg="mod">
          <ac:chgData name="Laura Brander" userId="5afbbe7b466c3576" providerId="LiveId" clId="{CCD97AB7-8BC5-4656-91D4-DD295A0664F8}" dt="2021-03-22T10:24:52.697" v="1320" actId="1037"/>
          <ac:spMkLst>
            <pc:docMk/>
            <pc:sldMk cId="2022380048" sldId="363"/>
            <ac:spMk id="8" creationId="{45E10AF5-5CF9-4445-BC28-1A87A0A1F736}"/>
          </ac:spMkLst>
        </pc:spChg>
      </pc:sldChg>
      <pc:sldChg chg="modSp mod">
        <pc:chgData name="Laura Brander" userId="5afbbe7b466c3576" providerId="LiveId" clId="{CCD97AB7-8BC5-4656-91D4-DD295A0664F8}" dt="2021-03-22T12:35:48.672" v="2200" actId="20577"/>
        <pc:sldMkLst>
          <pc:docMk/>
          <pc:sldMk cId="3508877432" sldId="364"/>
        </pc:sldMkLst>
        <pc:spChg chg="mod">
          <ac:chgData name="Laura Brander" userId="5afbbe7b466c3576" providerId="LiveId" clId="{CCD97AB7-8BC5-4656-91D4-DD295A0664F8}" dt="2021-03-22T11:10:31.750" v="1759" actId="20577"/>
          <ac:spMkLst>
            <pc:docMk/>
            <pc:sldMk cId="3508877432" sldId="364"/>
            <ac:spMk id="2" creationId="{ABABD74D-F0C0-7243-9ADB-57ECBA4E8508}"/>
          </ac:spMkLst>
        </pc:spChg>
        <pc:spChg chg="mod">
          <ac:chgData name="Laura Brander" userId="5afbbe7b466c3576" providerId="LiveId" clId="{CCD97AB7-8BC5-4656-91D4-DD295A0664F8}" dt="2021-03-22T12:35:48.672" v="2200" actId="20577"/>
          <ac:spMkLst>
            <pc:docMk/>
            <pc:sldMk cId="3508877432" sldId="364"/>
            <ac:spMk id="3" creationId="{BC073249-59AC-7847-B1FE-CBACF44DC536}"/>
          </ac:spMkLst>
        </pc:spChg>
      </pc:sldChg>
      <pc:sldChg chg="modSp del mod modShow">
        <pc:chgData name="Laura Brander" userId="5afbbe7b466c3576" providerId="LiveId" clId="{CCD97AB7-8BC5-4656-91D4-DD295A0664F8}" dt="2021-03-24T09:39:07.497" v="3406" actId="47"/>
        <pc:sldMkLst>
          <pc:docMk/>
          <pc:sldMk cId="185182936" sldId="365"/>
        </pc:sldMkLst>
        <pc:spChg chg="mod">
          <ac:chgData name="Laura Brander" userId="5afbbe7b466c3576" providerId="LiveId" clId="{CCD97AB7-8BC5-4656-91D4-DD295A0664F8}" dt="2021-03-24T09:39:00.793" v="3405" actId="207"/>
          <ac:spMkLst>
            <pc:docMk/>
            <pc:sldMk cId="185182936" sldId="365"/>
            <ac:spMk id="3" creationId="{BC073249-59AC-7847-B1FE-CBACF44DC536}"/>
          </ac:spMkLst>
        </pc:spChg>
      </pc:sldChg>
      <pc:sldChg chg="addSp delSp modSp add mod modClrScheme modAnim chgLayout modNotesTx">
        <pc:chgData name="Laura Brander" userId="5afbbe7b466c3576" providerId="LiveId" clId="{CCD97AB7-8BC5-4656-91D4-DD295A0664F8}" dt="2021-03-24T09:43:14.143" v="3408" actId="6549"/>
        <pc:sldMkLst>
          <pc:docMk/>
          <pc:sldMk cId="609698384" sldId="366"/>
        </pc:sldMkLst>
        <pc:spChg chg="mod">
          <ac:chgData name="Laura Brander" userId="5afbbe7b466c3576" providerId="LiveId" clId="{CCD97AB7-8BC5-4656-91D4-DD295A0664F8}" dt="2021-03-22T10:32:19.640" v="1481" actId="1038"/>
          <ac:spMkLst>
            <pc:docMk/>
            <pc:sldMk cId="609698384" sldId="366"/>
            <ac:spMk id="2" creationId="{ABABD74D-F0C0-7243-9ADB-57ECBA4E8508}"/>
          </ac:spMkLst>
        </pc:spChg>
        <pc:spChg chg="mod ord">
          <ac:chgData name="Laura Brander" userId="5afbbe7b466c3576" providerId="LiveId" clId="{CCD97AB7-8BC5-4656-91D4-DD295A0664F8}" dt="2021-03-22T12:15:04.381" v="1797" actId="20577"/>
          <ac:spMkLst>
            <pc:docMk/>
            <pc:sldMk cId="609698384" sldId="366"/>
            <ac:spMk id="3" creationId="{BC073249-59AC-7847-B1FE-CBACF44DC536}"/>
          </ac:spMkLst>
        </pc:spChg>
        <pc:spChg chg="add mod">
          <ac:chgData name="Laura Brander" userId="5afbbe7b466c3576" providerId="LiveId" clId="{CCD97AB7-8BC5-4656-91D4-DD295A0664F8}" dt="2021-03-22T12:16:27.534" v="1806" actId="1076"/>
          <ac:spMkLst>
            <pc:docMk/>
            <pc:sldMk cId="609698384" sldId="366"/>
            <ac:spMk id="9" creationId="{10B12841-0B89-46C5-86A8-7DB26D27C79E}"/>
          </ac:spMkLst>
        </pc:spChg>
        <pc:spChg chg="add del mod">
          <ac:chgData name="Laura Brander" userId="5afbbe7b466c3576" providerId="LiveId" clId="{CCD97AB7-8BC5-4656-91D4-DD295A0664F8}" dt="2021-03-22T10:30:11.237" v="1433" actId="26606"/>
          <ac:spMkLst>
            <pc:docMk/>
            <pc:sldMk cId="609698384" sldId="366"/>
            <ac:spMk id="10" creationId="{CDBC89E3-D7D4-48D5-9D94-0CA37B6608AA}"/>
          </ac:spMkLst>
        </pc:spChg>
        <pc:spChg chg="add del mod">
          <ac:chgData name="Laura Brander" userId="5afbbe7b466c3576" providerId="LiveId" clId="{CCD97AB7-8BC5-4656-91D4-DD295A0664F8}" dt="2021-03-22T10:13:37.156" v="962"/>
          <ac:spMkLst>
            <pc:docMk/>
            <pc:sldMk cId="609698384" sldId="366"/>
            <ac:spMk id="71" creationId="{47D51DF7-BFB9-45B1-BAC7-1F299909CC6B}"/>
          </ac:spMkLst>
        </pc:spChg>
        <pc:picChg chg="add mod">
          <ac:chgData name="Laura Brander" userId="5afbbe7b466c3576" providerId="LiveId" clId="{CCD97AB7-8BC5-4656-91D4-DD295A0664F8}" dt="2021-03-22T10:31:46.962" v="1444" actId="1076"/>
          <ac:picMkLst>
            <pc:docMk/>
            <pc:sldMk cId="609698384" sldId="366"/>
            <ac:picMk id="5" creationId="{5FDCB80D-82DA-4C15-B50F-F842B51D0B70}"/>
          </ac:picMkLst>
        </pc:picChg>
        <pc:picChg chg="add mod">
          <ac:chgData name="Laura Brander" userId="5afbbe7b466c3576" providerId="LiveId" clId="{CCD97AB7-8BC5-4656-91D4-DD295A0664F8}" dt="2021-03-22T12:16:30.168" v="1807" actId="1076"/>
          <ac:picMkLst>
            <pc:docMk/>
            <pc:sldMk cId="609698384" sldId="366"/>
            <ac:picMk id="6" creationId="{96E3EBB5-24BA-4033-B211-965EB0595616}"/>
          </ac:picMkLst>
        </pc:picChg>
        <pc:picChg chg="add del mod">
          <ac:chgData name="Laura Brander" userId="5afbbe7b466c3576" providerId="LiveId" clId="{CCD97AB7-8BC5-4656-91D4-DD295A0664F8}" dt="2021-03-22T10:28:34.315" v="1422" actId="21"/>
          <ac:picMkLst>
            <pc:docMk/>
            <pc:sldMk cId="609698384" sldId="366"/>
            <ac:picMk id="1026" creationId="{CE1F8678-B740-4A37-A51E-7B4E8EA0D480}"/>
          </ac:picMkLst>
        </pc:picChg>
      </pc:sldChg>
      <pc:sldChg chg="new del">
        <pc:chgData name="Laura Brander" userId="5afbbe7b466c3576" providerId="LiveId" clId="{CCD97AB7-8BC5-4656-91D4-DD295A0664F8}" dt="2021-03-22T09:49:08.285" v="17" actId="47"/>
        <pc:sldMkLst>
          <pc:docMk/>
          <pc:sldMk cId="949115827" sldId="366"/>
        </pc:sldMkLst>
      </pc:sldChg>
      <pc:sldChg chg="delSp modSp add mod modAnim modNotesTx">
        <pc:chgData name="Laura Brander" userId="5afbbe7b466c3576" providerId="LiveId" clId="{CCD97AB7-8BC5-4656-91D4-DD295A0664F8}" dt="2021-03-24T09:44:51.575" v="3470" actId="20577"/>
        <pc:sldMkLst>
          <pc:docMk/>
          <pc:sldMk cId="3603135942" sldId="367"/>
        </pc:sldMkLst>
        <pc:spChg chg="mod">
          <ac:chgData name="Laura Brander" userId="5afbbe7b466c3576" providerId="LiveId" clId="{CCD97AB7-8BC5-4656-91D4-DD295A0664F8}" dt="2021-03-24T09:44:51.575" v="3470" actId="20577"/>
          <ac:spMkLst>
            <pc:docMk/>
            <pc:sldMk cId="3603135942" sldId="367"/>
            <ac:spMk id="2" creationId="{ABABD74D-F0C0-7243-9ADB-57ECBA4E8508}"/>
          </ac:spMkLst>
        </pc:spChg>
        <pc:spChg chg="del">
          <ac:chgData name="Laura Brander" userId="5afbbe7b466c3576" providerId="LiveId" clId="{CCD97AB7-8BC5-4656-91D4-DD295A0664F8}" dt="2021-03-22T10:18:04.554" v="985" actId="478"/>
          <ac:spMkLst>
            <pc:docMk/>
            <pc:sldMk cId="3603135942" sldId="367"/>
            <ac:spMk id="4" creationId="{5A420085-4746-4402-B5B2-173238512300}"/>
          </ac:spMkLst>
        </pc:spChg>
        <pc:spChg chg="mod">
          <ac:chgData name="Laura Brander" userId="5afbbe7b466c3576" providerId="LiveId" clId="{CCD97AB7-8BC5-4656-91D4-DD295A0664F8}" dt="2021-03-22T10:18:07.935" v="986" actId="14100"/>
          <ac:spMkLst>
            <pc:docMk/>
            <pc:sldMk cId="3603135942" sldId="367"/>
            <ac:spMk id="5" creationId="{30355601-463E-4EAB-806D-75ADDBD5364E}"/>
          </ac:spMkLst>
        </pc:spChg>
      </pc:sldChg>
      <pc:sldChg chg="addSp delSp modSp new mod modAnim modNotesTx">
        <pc:chgData name="Laura Brander" userId="5afbbe7b466c3576" providerId="LiveId" clId="{CCD97AB7-8BC5-4656-91D4-DD295A0664F8}" dt="2021-03-24T09:34:24.941" v="3403"/>
        <pc:sldMkLst>
          <pc:docMk/>
          <pc:sldMk cId="1552236528" sldId="368"/>
        </pc:sldMkLst>
        <pc:spChg chg="mod">
          <ac:chgData name="Laura Brander" userId="5afbbe7b466c3576" providerId="LiveId" clId="{CCD97AB7-8BC5-4656-91D4-DD295A0664F8}" dt="2021-03-22T12:46:44.840" v="2274" actId="20577"/>
          <ac:spMkLst>
            <pc:docMk/>
            <pc:sldMk cId="1552236528" sldId="368"/>
            <ac:spMk id="2" creationId="{4AC38148-B5C3-4CE6-8B69-5F4F6FA9C784}"/>
          </ac:spMkLst>
        </pc:spChg>
        <pc:spChg chg="del">
          <ac:chgData name="Laura Brander" userId="5afbbe7b466c3576" providerId="LiveId" clId="{CCD97AB7-8BC5-4656-91D4-DD295A0664F8}" dt="2021-03-22T12:48:00.769" v="2332" actId="478"/>
          <ac:spMkLst>
            <pc:docMk/>
            <pc:sldMk cId="1552236528" sldId="368"/>
            <ac:spMk id="3" creationId="{2DCDF026-3C9E-4DFC-BEBE-BCDEB16C3B42}"/>
          </ac:spMkLst>
        </pc:spChg>
        <pc:spChg chg="mod">
          <ac:chgData name="Laura Brander" userId="5afbbe7b466c3576" providerId="LiveId" clId="{CCD97AB7-8BC5-4656-91D4-DD295A0664F8}" dt="2021-03-24T07:39:07.974" v="3397" actId="255"/>
          <ac:spMkLst>
            <pc:docMk/>
            <pc:sldMk cId="1552236528" sldId="368"/>
            <ac:spMk id="4" creationId="{F055AA22-EB71-409A-998F-9B0B21B06256}"/>
          </ac:spMkLst>
        </pc:spChg>
        <pc:spChg chg="add mod ord">
          <ac:chgData name="Laura Brander" userId="5afbbe7b466c3576" providerId="LiveId" clId="{CCD97AB7-8BC5-4656-91D4-DD295A0664F8}" dt="2021-03-23T11:05:14.903" v="3161" actId="1038"/>
          <ac:spMkLst>
            <pc:docMk/>
            <pc:sldMk cId="1552236528" sldId="368"/>
            <ac:spMk id="7" creationId="{C8F6D0CF-EC25-43C0-96DA-28221ECF6507}"/>
          </ac:spMkLst>
        </pc:spChg>
        <pc:spChg chg="add mod">
          <ac:chgData name="Laura Brander" userId="5afbbe7b466c3576" providerId="LiveId" clId="{CCD97AB7-8BC5-4656-91D4-DD295A0664F8}" dt="2021-03-22T12:58:59.138" v="2706" actId="688"/>
          <ac:spMkLst>
            <pc:docMk/>
            <pc:sldMk cId="1552236528" sldId="368"/>
            <ac:spMk id="8" creationId="{F06DCA42-2CE3-49B2-906F-BCF1F10AAD49}"/>
          </ac:spMkLst>
        </pc:spChg>
        <pc:spChg chg="add mod">
          <ac:chgData name="Laura Brander" userId="5afbbe7b466c3576" providerId="LiveId" clId="{CCD97AB7-8BC5-4656-91D4-DD295A0664F8}" dt="2021-03-22T12:58:04.582" v="2682" actId="1076"/>
          <ac:spMkLst>
            <pc:docMk/>
            <pc:sldMk cId="1552236528" sldId="368"/>
            <ac:spMk id="9" creationId="{5F556034-0F19-498E-B140-D7546D50C88C}"/>
          </ac:spMkLst>
        </pc:spChg>
        <pc:spChg chg="add mod ord">
          <ac:chgData name="Laura Brander" userId="5afbbe7b466c3576" providerId="LiveId" clId="{CCD97AB7-8BC5-4656-91D4-DD295A0664F8}" dt="2021-03-22T12:58:18.470" v="2685" actId="1076"/>
          <ac:spMkLst>
            <pc:docMk/>
            <pc:sldMk cId="1552236528" sldId="368"/>
            <ac:spMk id="10" creationId="{DABC207B-F529-4809-BADF-91D7A9094D03}"/>
          </ac:spMkLst>
        </pc:spChg>
        <pc:spChg chg="add mod">
          <ac:chgData name="Laura Brander" userId="5afbbe7b466c3576" providerId="LiveId" clId="{CCD97AB7-8BC5-4656-91D4-DD295A0664F8}" dt="2021-03-22T12:59:14.632" v="2726" actId="1036"/>
          <ac:spMkLst>
            <pc:docMk/>
            <pc:sldMk cId="1552236528" sldId="368"/>
            <ac:spMk id="11" creationId="{39344F97-0F5C-43CB-95EE-E02AD516DE9A}"/>
          </ac:spMkLst>
        </pc:spChg>
        <pc:spChg chg="add mod">
          <ac:chgData name="Laura Brander" userId="5afbbe7b466c3576" providerId="LiveId" clId="{CCD97AB7-8BC5-4656-91D4-DD295A0664F8}" dt="2021-03-22T12:57:53.313" v="2679" actId="1076"/>
          <ac:spMkLst>
            <pc:docMk/>
            <pc:sldMk cId="1552236528" sldId="368"/>
            <ac:spMk id="12" creationId="{E57500EE-E9D5-48EC-9B77-B1841D23E4E5}"/>
          </ac:spMkLst>
        </pc:spChg>
        <pc:spChg chg="add mod">
          <ac:chgData name="Laura Brander" userId="5afbbe7b466c3576" providerId="LiveId" clId="{CCD97AB7-8BC5-4656-91D4-DD295A0664F8}" dt="2021-03-22T12:59:18.896" v="2734" actId="1036"/>
          <ac:spMkLst>
            <pc:docMk/>
            <pc:sldMk cId="1552236528" sldId="368"/>
            <ac:spMk id="13" creationId="{4D0B7766-FC49-45C6-B69B-75A966E982AD}"/>
          </ac:spMkLst>
        </pc:spChg>
        <pc:picChg chg="add del mod">
          <ac:chgData name="Laura Brander" userId="5afbbe7b466c3576" providerId="LiveId" clId="{CCD97AB7-8BC5-4656-91D4-DD295A0664F8}" dt="2021-03-22T12:54:40.262" v="2553" actId="478"/>
          <ac:picMkLst>
            <pc:docMk/>
            <pc:sldMk cId="1552236528" sldId="368"/>
            <ac:picMk id="6" creationId="{A64E2BE0-2192-41D9-9C71-A9CEF3DF54AC}"/>
          </ac:picMkLst>
        </pc:picChg>
      </pc:sldChg>
      <pc:sldChg chg="new del">
        <pc:chgData name="Laura Brander" userId="5afbbe7b466c3576" providerId="LiveId" clId="{CCD97AB7-8BC5-4656-91D4-DD295A0664F8}" dt="2021-03-22T13:02:46.805" v="2763" actId="47"/>
        <pc:sldMkLst>
          <pc:docMk/>
          <pc:sldMk cId="1997826026" sldId="369"/>
        </pc:sldMkLst>
      </pc:sldChg>
      <pc:sldChg chg="addSp delSp modSp add mod modNotesTx">
        <pc:chgData name="Laura Brander" userId="5afbbe7b466c3576" providerId="LiveId" clId="{CCD97AB7-8BC5-4656-91D4-DD295A0664F8}" dt="2021-03-24T09:44:12.946" v="3415" actId="6549"/>
        <pc:sldMkLst>
          <pc:docMk/>
          <pc:sldMk cId="895376056" sldId="370"/>
        </pc:sldMkLst>
        <pc:spChg chg="mod">
          <ac:chgData name="Laura Brander" userId="5afbbe7b466c3576" providerId="LiveId" clId="{CCD97AB7-8BC5-4656-91D4-DD295A0664F8}" dt="2021-03-22T13:06:24.325" v="3053" actId="20577"/>
          <ac:spMkLst>
            <pc:docMk/>
            <pc:sldMk cId="895376056" sldId="370"/>
            <ac:spMk id="2" creationId="{ABABD74D-F0C0-7243-9ADB-57ECBA4E8508}"/>
          </ac:spMkLst>
        </pc:spChg>
        <pc:spChg chg="add del mod">
          <ac:chgData name="Laura Brander" userId="5afbbe7b466c3576" providerId="LiveId" clId="{CCD97AB7-8BC5-4656-91D4-DD295A0664F8}" dt="2021-03-22T13:04:08.074" v="2859"/>
          <ac:spMkLst>
            <pc:docMk/>
            <pc:sldMk cId="895376056" sldId="370"/>
            <ac:spMk id="4" creationId="{641A5AEB-BAA3-43BC-BE4E-373FF500E2CB}"/>
          </ac:spMkLst>
        </pc:spChg>
        <pc:spChg chg="mod">
          <ac:chgData name="Laura Brander" userId="5afbbe7b466c3576" providerId="LiveId" clId="{CCD97AB7-8BC5-4656-91D4-DD295A0664F8}" dt="2021-03-22T13:06:51.413" v="3069" actId="20577"/>
          <ac:spMkLst>
            <pc:docMk/>
            <pc:sldMk cId="895376056" sldId="370"/>
            <ac:spMk id="6" creationId="{EA73DF11-3054-479F-BDEE-4B2C2163AA9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r">
              <a:defRPr sz="1300"/>
            </a:lvl1pPr>
          </a:lstStyle>
          <a:p>
            <a:fld id="{2C96ED4D-9974-4266-9636-7DF9434CB37C}" type="datetimeFigureOut">
              <a:rPr lang="sv-SE" smtClean="0"/>
              <a:t>2021-03-24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517548"/>
            <a:ext cx="2984871" cy="502754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r">
              <a:defRPr sz="1300"/>
            </a:lvl1pPr>
          </a:lstStyle>
          <a:p>
            <a:fld id="{6875A873-DB4E-4F59-A8B1-757F0F4852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6867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275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03" tIns="48301" rIns="96603" bIns="48301" rtlCol="0"/>
          <a:lstStyle>
            <a:lvl1pPr algn="r">
              <a:defRPr sz="1300"/>
            </a:lvl1pPr>
          </a:lstStyle>
          <a:p>
            <a:fld id="{E7592141-416E-49B0-82D1-A68B9C506992}" type="datetimeFigureOut">
              <a:rPr lang="sv-SE" smtClean="0"/>
              <a:t>2021-03-24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3" tIns="48301" rIns="96603" bIns="4830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03" tIns="48301" rIns="96603" bIns="48301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7548"/>
            <a:ext cx="2984871" cy="502754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1" cy="502754"/>
          </a:xfrm>
          <a:prstGeom prst="rect">
            <a:avLst/>
          </a:prstGeom>
        </p:spPr>
        <p:txBody>
          <a:bodyPr vert="horz" lIns="96603" tIns="48301" rIns="96603" bIns="48301" rtlCol="0" anchor="b"/>
          <a:lstStyle>
            <a:lvl1pPr algn="r">
              <a:defRPr sz="1300"/>
            </a:lvl1pPr>
          </a:lstStyle>
          <a:p>
            <a:fld id="{D0B863A3-F6DA-432C-A68C-0B1EB56ED5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6493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170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här berättar jag om den 20 april.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670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23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7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/>
            <a:r>
              <a:rPr lang="sv-SE" sz="1400" dirty="0"/>
              <a:t>Länsmuseer i norra Sverige + </a:t>
            </a:r>
            <a:r>
              <a:rPr lang="sv-SE" sz="1400" dirty="0" err="1"/>
              <a:t>Ájtte</a:t>
            </a:r>
            <a:endParaRPr lang="sv-SE" sz="1400" dirty="0"/>
          </a:p>
          <a:p>
            <a:pPr marL="0" lvl="2"/>
            <a:r>
              <a:rPr lang="sv-SE" sz="1400" dirty="0"/>
              <a:t>Riksantikvarieämbetet, NCK</a:t>
            </a:r>
          </a:p>
          <a:p>
            <a:pPr marL="0" lvl="2"/>
            <a:r>
              <a:rPr lang="sv-SE" sz="1400" dirty="0"/>
              <a:t>Mittuniversitetet, Luleå tekniska universitet, Umeå universitet, Högskolan i Dalarna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73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/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40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https://vnmuseum.se/projekt-pagaende-och-avslutade/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6737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764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 dirty="0"/>
              <a:t>Länk till rapporten: https://vnmuseum.se/projekt-pagaende-och-avslutade/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392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Omvärldsanalys: webbsidor, intervjuer</a:t>
            </a:r>
          </a:p>
          <a:p>
            <a:r>
              <a:rPr lang="sv-SE" dirty="0"/>
              <a:t>Behovsanalys: intervjuer med länets samtliga kultur- och skolchefer</a:t>
            </a:r>
          </a:p>
          <a:p>
            <a:r>
              <a:rPr lang="sv-SE" dirty="0"/>
              <a:t>Slutrapport: bygger på delstudierna och befintlig forskning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705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Foto: Calle (elev vid </a:t>
            </a:r>
            <a:r>
              <a:rPr lang="sv-SE" sz="1200" b="0" i="0" u="none" strike="noStrike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Skönsmons</a:t>
            </a:r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skola)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  <a:t>​</a:t>
            </a:r>
            <a:endParaRPr lang="en-US" sz="1200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https://arbetsro.wordpress.com/tag/film/ </a:t>
            </a:r>
          </a:p>
          <a:p>
            <a:pPr algn="l" rtl="0" fontAlgn="base"/>
            <a:endParaRPr lang="sv-SE" sz="1200" b="0" i="0" u="none" strike="noStrike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algn="l" rtl="0" fontAlgn="base"/>
            <a:r>
              <a:rPr lang="sv-SE" sz="1200" b="1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Behovsanalysen</a:t>
            </a:r>
          </a:p>
          <a:p>
            <a:pPr algn="l" rtl="0" fontAlgn="base"/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Gemensamma nämnare: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Huvudsaklig målgrupp grundskola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Koppling mot läroplanen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Digitalisering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Variationer: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Avstånd!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Större ort med eget museum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Typ av aktiviteter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Samverkan</a:t>
            </a:r>
          </a:p>
          <a:p>
            <a:pPr algn="l" rtl="0" fontAlgn="base"/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6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sv-SE" sz="1400" dirty="0"/>
              <a:t>Med </a:t>
            </a:r>
          </a:p>
          <a:p>
            <a:pPr marL="181129" indent="-181129" fontAlgn="base">
              <a:buFont typeface="Arial" panose="020B0604020202020204" pitchFamily="34" charset="0"/>
              <a:buChar char="•"/>
            </a:pPr>
            <a:r>
              <a:rPr lang="sv-SE" sz="1400" dirty="0"/>
              <a:t>elever, lärare och skolledningar i hela länet </a:t>
            </a:r>
          </a:p>
          <a:p>
            <a:pPr marL="181129" indent="-181129" fontAlgn="base">
              <a:buFont typeface="Arial" panose="020B0604020202020204" pitchFamily="34" charset="0"/>
              <a:buChar char="•"/>
            </a:pPr>
            <a:r>
              <a:rPr lang="sv-SE" sz="1400" dirty="0"/>
              <a:t>musei- och kulturarvspedagoger på länsnivå men också på nationell nivå, t.ex. länsmuseernas samarbetsråd</a:t>
            </a:r>
          </a:p>
          <a:p>
            <a:pPr marL="181129" indent="-181129" fontAlgn="base">
              <a:buFont typeface="Arial" panose="020B0604020202020204" pitchFamily="34" charset="0"/>
              <a:buChar char="•"/>
            </a:pPr>
            <a:r>
              <a:rPr lang="sv-SE" sz="1400" dirty="0"/>
              <a:t>lärarutbildningen och forskare vid Mittuniversitetet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3041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Genom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ovannämnda samverkanspartners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webben och sociala medier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ökad samverkan kring forskning om museer och pedagogik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3861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Detta innebär utveckling av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de fysiska lärmiljöerna på museet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digitala lärmiljöer och </a:t>
            </a:r>
            <a:r>
              <a:rPr lang="sv-SE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lärresurser</a:t>
            </a: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på webben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sv-SE" sz="1400" dirty="0" err="1">
                <a:solidFill>
                  <a:srgbClr val="000000"/>
                </a:solidFill>
                <a:latin typeface="Georgia" panose="02040502050405020303" pitchFamily="18" charset="0"/>
              </a:rPr>
              <a:t>lärresurser</a:t>
            </a: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till varierande åldersgrupper och ämnen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uppsökande verksamhet (särskilt där det inte finns möjlighet att besöka ett museum)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aktiviteter som utgår från lokala platser i de olika kommunerna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latin typeface="Georgia" panose="02040502050405020303" pitchFamily="18" charset="0"/>
              </a:rPr>
              <a:t> ämnesövergripande teman och innehåll som har en tydlig koppling mot läroplanerna, t.ex. demokratifrågor, lika villkor och normkritik, nationella minoriteter, hållbar utveckling, historiebruk och kritiskt tänkande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0804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r>
              <a:rPr lang="sv-SE" sz="1400" dirty="0">
                <a:solidFill>
                  <a:srgbClr val="000000"/>
                </a:solidFill>
              </a:rPr>
              <a:t>Genom att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</a:rPr>
              <a:t> utöka personalstyrkan med för uppdraget lämpligt antal kulturarvspedagoger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</a:rPr>
              <a:t> ta tillvara den befintliga kompetensen och kunskapsbasen som redan finns hos museets personal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</a:rPr>
              <a:t> skapa en arbetsgrupp eller ett team som kontinuerligt arbetar med vidareutveckling av de pedagogiska inslagen i all verksamhet vid museet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</a:rPr>
              <a:t> skapa utrymme för pedagogisk reflektion och fortbildning av de anställda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</a:rPr>
              <a:t> införa ett systematiskt kvalitetsarbete som inkluderar utvärdering och mål- och resultatuppföljning av den pedagogiska verksamheten 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9459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B863A3-F6DA-432C-A68C-0B1EB56ED58E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78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svar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5A6EA06D-C657-465B-A00F-3162C5215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358" y="955151"/>
            <a:ext cx="7308000" cy="4668597"/>
          </a:xfrm>
          <a:prstGeom prst="rect">
            <a:avLst/>
          </a:prstGeom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CF0D2408-12D5-491B-84C5-3F4806D048B4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in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617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ro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71549" y="1245996"/>
            <a:ext cx="10239375" cy="4351529"/>
          </a:xfrm>
        </p:spPr>
        <p:txBody>
          <a:bodyPr anchor="ctr" anchorCtr="0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576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71549" y="1245996"/>
            <a:ext cx="10239375" cy="4351529"/>
          </a:xfrm>
        </p:spPr>
        <p:txBody>
          <a:bodyPr anchor="ctr" anchorCtr="0"/>
          <a:lstStyle>
            <a:lvl1pPr algn="ctr">
              <a:defRPr sz="54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217773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71549" y="1245996"/>
            <a:ext cx="10239375" cy="4351529"/>
          </a:xfrm>
        </p:spPr>
        <p:txBody>
          <a:bodyPr anchor="ctr" anchorCtr="0"/>
          <a:lstStyle>
            <a:lvl1pPr algn="ctr">
              <a:defRPr sz="8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55AD830-C739-4818-A39A-A22F30524524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in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11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E33B045-6BCC-4B0B-BA88-FD4047CD78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dirty="0"/>
              <a:t> Klicka på ikonen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1002558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1055" y="529599"/>
            <a:ext cx="10231200" cy="84041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2784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300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bild med vit log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ruta 20">
            <a:extLst>
              <a:ext uri="{FF2B5EF4-FFF2-40B4-BE49-F238E27FC236}">
                <a16:creationId xmlns:a16="http://schemas.microsoft.com/office/drawing/2014/main" id="{CF0D2408-12D5-491B-84C5-3F4806D048B4}"/>
              </a:ext>
            </a:extLst>
          </p:cNvPr>
          <p:cNvSpPr txBox="1"/>
          <p:nvPr userDrawn="1"/>
        </p:nvSpPr>
        <p:spPr>
          <a:xfrm>
            <a:off x="0" y="-363264"/>
            <a:ext cx="12192000" cy="246221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b" anchorCtr="0">
            <a:spAutoFit/>
          </a:bodyPr>
          <a:lstStyle/>
          <a:p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För att lägga in bakgrundsbild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– </a:t>
            </a:r>
            <a:r>
              <a:rPr lang="sv-S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Högerklicka på tomt utrymme</a:t>
            </a:r>
            <a:r>
              <a:rPr lang="sv-SE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Välj Formatera bakgrund/Fyllning/Bild eller strukturfyllning och välj sedan önskad bild.</a:t>
            </a:r>
            <a:endParaRPr lang="sv-SE" sz="1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82AC6A1-933E-40EF-A86D-495F1524C8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358" y="955374"/>
            <a:ext cx="7308000" cy="46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55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le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81054" y="929648"/>
            <a:ext cx="8985600" cy="1202365"/>
          </a:xfrm>
        </p:spPr>
        <p:txBody>
          <a:bodyPr anchor="t" anchorCtr="0"/>
          <a:lstStyle>
            <a:lvl1pPr>
              <a:defRPr sz="44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550" y="2349667"/>
            <a:ext cx="8986365" cy="171196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7329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 hasCustomPrompt="1"/>
          </p:nvPr>
        </p:nvSpPr>
        <p:spPr>
          <a:xfrm>
            <a:off x="981055" y="529599"/>
            <a:ext cx="10231200" cy="840415"/>
          </a:xfrm>
        </p:spPr>
        <p:txBody>
          <a:bodyPr anchor="b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C0414B1B-0A49-49BF-AED0-F0D4D1264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5" y="1543050"/>
            <a:ext cx="10231200" cy="404383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092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81055" y="529599"/>
            <a:ext cx="10231200" cy="840415"/>
          </a:xfrm>
        </p:spPr>
        <p:txBody>
          <a:bodyPr anchor="b" anchorCtr="0"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1834254C-9BAD-4CF9-998E-CD43CA70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1543050"/>
            <a:ext cx="5029200" cy="4042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1E7B50-F211-4773-9434-6D90567706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84900" y="1543050"/>
            <a:ext cx="5029200" cy="4042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776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71549" y="1543050"/>
            <a:ext cx="5029200" cy="696911"/>
          </a:xfrm>
        </p:spPr>
        <p:txBody>
          <a:bodyPr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971549" y="2339339"/>
            <a:ext cx="5029200" cy="32581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84900" y="1543050"/>
            <a:ext cx="5029200" cy="696911"/>
          </a:xfrm>
        </p:spPr>
        <p:txBody>
          <a:bodyPr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84900" y="2339339"/>
            <a:ext cx="5029200" cy="32581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ubrik 9"/>
          <p:cNvSpPr>
            <a:spLocks noGrp="1"/>
          </p:cNvSpPr>
          <p:nvPr>
            <p:ph type="title"/>
          </p:nvPr>
        </p:nvSpPr>
        <p:spPr>
          <a:xfrm>
            <a:off x="981055" y="529599"/>
            <a:ext cx="10231200" cy="84041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8976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81055" y="929648"/>
            <a:ext cx="5019695" cy="84041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E33B045-6BCC-4B0B-BA88-FD4047CD78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84900" y="967748"/>
            <a:ext cx="5029200" cy="4629779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dirty="0"/>
              <a:t> Klicka på ikonen för att infoga bild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372875BF-9A08-4837-9B9C-1286A7F97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49" y="1876425"/>
            <a:ext cx="5029200" cy="37211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073831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bild ner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981054" y="529599"/>
            <a:ext cx="10231200" cy="84041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45303-2AAE-45D1-913A-B06AE647451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E33B045-6BCC-4B0B-BA88-FD4047CD78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71550" y="2724150"/>
            <a:ext cx="10239375" cy="287337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sv-SE" dirty="0"/>
              <a:t> Klicka på ikonen för att infoga bild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D10201D0-EB2A-4AA7-AA23-D906309AAE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48" y="1543050"/>
            <a:ext cx="10229871" cy="9810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767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blå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71549" y="1245996"/>
            <a:ext cx="10239375" cy="4351529"/>
          </a:xfrm>
        </p:spPr>
        <p:txBody>
          <a:bodyPr anchor="ctr" anchorCtr="0"/>
          <a:lstStyle>
            <a:lvl1pPr algn="ctr">
              <a:defRPr sz="5400"/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3479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81055" y="529599"/>
            <a:ext cx="10231200" cy="84041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81055" y="1543050"/>
            <a:ext cx="10231200" cy="40438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281556" y="5924533"/>
            <a:ext cx="643619" cy="2395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5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5272162" y="5924533"/>
            <a:ext cx="4995977" cy="2395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50">
                <a:solidFill>
                  <a:schemeClr val="tx1"/>
                </a:solidFill>
              </a:defRPr>
            </a:lvl1pPr>
          </a:lstStyle>
          <a:p>
            <a:r>
              <a:rPr lang="sv-SE"/>
              <a:t>Regionstyrelsen/20-08-27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50575" y="5924533"/>
            <a:ext cx="276678" cy="23952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50" b="1">
                <a:solidFill>
                  <a:schemeClr val="tx1"/>
                </a:solidFill>
              </a:defRPr>
            </a:lvl1pPr>
          </a:lstStyle>
          <a:p>
            <a:fld id="{E8645303-2AAE-45D1-913A-B06AE647451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031E28-57FB-4E94-8213-97A636CC909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71550" y="5924533"/>
            <a:ext cx="2646000" cy="2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81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5" r:id="rId2"/>
    <p:sldLayoutId id="2147483651" r:id="rId3"/>
    <p:sldLayoutId id="2147483650" r:id="rId4"/>
    <p:sldLayoutId id="2147483652" r:id="rId5"/>
    <p:sldLayoutId id="2147483653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49" r:id="rId12"/>
    <p:sldLayoutId id="2147483664" r:id="rId13"/>
    <p:sldLayoutId id="2147483654" r:id="rId14"/>
    <p:sldLayoutId id="2147483655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216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80" userDrawn="1">
          <p15:clr>
            <a:srgbClr val="F26B43"/>
          </p15:clr>
        </p15:guide>
        <p15:guide id="3" pos="612" userDrawn="1">
          <p15:clr>
            <a:srgbClr val="F26B43"/>
          </p15:clr>
        </p15:guide>
        <p15:guide id="4" pos="7062" userDrawn="1">
          <p15:clr>
            <a:srgbClr val="F26B43"/>
          </p15:clr>
        </p15:guide>
        <p15:guide id="7" orient="horz" pos="3526" userDrawn="1">
          <p15:clr>
            <a:srgbClr val="F26B43"/>
          </p15:clr>
        </p15:guide>
        <p15:guide id="8" orient="horz" pos="1013" userDrawn="1">
          <p15:clr>
            <a:srgbClr val="F26B43"/>
          </p15:clr>
        </p15:guide>
        <p15:guide id="9" orient="horz" pos="807" userDrawn="1">
          <p15:clr>
            <a:srgbClr val="F26B43"/>
          </p15:clr>
        </p15:guide>
        <p15:guide id="10" orient="horz" pos="3867" userDrawn="1">
          <p15:clr>
            <a:srgbClr val="F26B43"/>
          </p15:clr>
        </p15:guide>
        <p15:guide id="11" pos="3894" userDrawn="1">
          <p15:clr>
            <a:srgbClr val="F26B43"/>
          </p15:clr>
        </p15:guide>
        <p15:guide id="1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nmuseum.se/projekt-pagaende-och-avsluta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er.laura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66153-14D3-5B4F-9A3B-1E8719B48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230" y="1900052"/>
            <a:ext cx="10239375" cy="4001984"/>
          </a:xfrm>
        </p:spPr>
        <p:txBody>
          <a:bodyPr/>
          <a:lstStyle/>
          <a:p>
            <a:pPr algn="l" fontAlgn="base">
              <a:lnSpc>
                <a:spcPct val="100000"/>
              </a:lnSpc>
              <a:spcBef>
                <a:spcPts val="2400"/>
              </a:spcBef>
            </a:pPr>
            <a:r>
              <a:rPr lang="sv-SE" dirty="0"/>
              <a:t>Pedagogisk </a:t>
            </a:r>
            <a:br>
              <a:rPr lang="sv-SE" dirty="0"/>
            </a:br>
            <a:r>
              <a:rPr lang="sv-SE" dirty="0"/>
              <a:t>verksamhet vid Västernorrlands </a:t>
            </a:r>
            <a:br>
              <a:rPr lang="sv-SE" dirty="0"/>
            </a:br>
            <a:r>
              <a:rPr lang="sv-SE" dirty="0"/>
              <a:t>museum</a:t>
            </a:r>
            <a:r>
              <a:rPr lang="sv-SE" sz="2400" b="0" dirty="0"/>
              <a:t> </a:t>
            </a:r>
            <a:br>
              <a:rPr lang="sv-SE" sz="2400" b="0" dirty="0"/>
            </a:br>
            <a:br>
              <a:rPr lang="sv-SE" sz="1200" b="0" dirty="0"/>
            </a:br>
            <a:r>
              <a:rPr lang="sv-SE" sz="2000" b="0" i="1" dirty="0">
                <a:effectLst/>
                <a:latin typeface="Georgia"/>
              </a:rPr>
              <a:t>En utredning av behov, mål och pedagogiska </a:t>
            </a:r>
            <a:br>
              <a:rPr lang="sv-SE" sz="2000" b="0" i="1" dirty="0">
                <a:effectLst/>
                <a:latin typeface="Georgia" panose="02040502050405020303" pitchFamily="18" charset="0"/>
              </a:rPr>
            </a:br>
            <a:r>
              <a:rPr lang="sv-SE" sz="2000" b="0" i="1" dirty="0">
                <a:effectLst/>
                <a:latin typeface="Georgia"/>
              </a:rPr>
              <a:t>strategier för ökad likvärdighet i länet </a:t>
            </a:r>
            <a:br>
              <a:rPr lang="sv-SE" b="1" i="0" dirty="0">
                <a:effectLst/>
                <a:latin typeface="Segoe UI" panose="020B0502040204020203" pitchFamily="34" charset="0"/>
              </a:rPr>
            </a:br>
            <a:br>
              <a:rPr lang="sv-SE" sz="1800" b="0" i="0" dirty="0">
                <a:effectLst/>
                <a:latin typeface="+mn-lt"/>
              </a:rPr>
            </a:br>
            <a:r>
              <a:rPr lang="sv-SE" sz="1600" b="0" i="0" dirty="0">
                <a:effectLst/>
                <a:latin typeface="Georgia"/>
              </a:rPr>
              <a:t>Laura Brander</a:t>
            </a:r>
            <a:br>
              <a:rPr lang="sv-SE" sz="1600" b="0" i="0" dirty="0">
                <a:effectLst/>
                <a:latin typeface="Georgia" panose="02040502050405020303" pitchFamily="18" charset="0"/>
              </a:rPr>
            </a:br>
            <a:r>
              <a:rPr lang="sv-SE" sz="1600" b="0" i="0" dirty="0">
                <a:effectLst/>
                <a:latin typeface="Georgia"/>
              </a:rPr>
              <a:t>2021-03-24</a:t>
            </a:r>
            <a:br>
              <a:rPr lang="sv-SE" sz="1800" b="0" i="0" dirty="0">
                <a:effectLst/>
                <a:latin typeface="Georgia" panose="02040502050405020303" pitchFamily="18" charset="0"/>
              </a:rPr>
            </a:br>
            <a:r>
              <a:rPr lang="sv-SE" b="0" dirty="0" err="1">
                <a:solidFill>
                  <a:schemeClr val="bg2"/>
                </a:solidFill>
                <a:latin typeface="JVD Headline" panose="02000506050000020004" pitchFamily="2" charset="0"/>
              </a:rPr>
              <a:t>nds</a:t>
            </a:r>
            <a:br>
              <a:rPr lang="sv-SE" b="1" i="0" dirty="0">
                <a:effectLst/>
                <a:latin typeface="Segoe UI" panose="020B0502040204020203" pitchFamily="34" charset="0"/>
              </a:rPr>
            </a:b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A42D73D5-0D9F-446D-A5FC-D88757CF6C63}"/>
              </a:ext>
            </a:extLst>
          </p:cNvPr>
          <p:cNvSpPr txBox="1"/>
          <p:nvPr/>
        </p:nvSpPr>
        <p:spPr>
          <a:xfrm>
            <a:off x="644236" y="5766954"/>
            <a:ext cx="603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0" dirty="0">
                <a:solidFill>
                  <a:schemeClr val="bg2"/>
                </a:solidFill>
                <a:latin typeface="JVD Headline" panose="02000506050000020004" pitchFamily="2" charset="0"/>
              </a:rPr>
              <a:t>VÄSTERNORRLANDS MUSEUM</a:t>
            </a:r>
            <a:endParaRPr lang="sv-SE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02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dirty="0"/>
              <a:t>Pedagogisk strategi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62" y="2203871"/>
            <a:ext cx="10864602" cy="4043834"/>
          </a:xfrm>
          <a:noFill/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sv-SE" sz="2400" dirty="0"/>
              <a:t>Vision</a:t>
            </a:r>
          </a:p>
          <a:p>
            <a:pPr lvl="0"/>
            <a:r>
              <a:rPr lang="sv-SE" sz="2400" dirty="0"/>
              <a:t>Mål</a:t>
            </a:r>
          </a:p>
          <a:p>
            <a:pPr lvl="0"/>
            <a:r>
              <a:rPr lang="sv-SE" sz="2400" dirty="0"/>
              <a:t>Pedagogisk idé</a:t>
            </a:r>
          </a:p>
          <a:p>
            <a:pPr lvl="0"/>
            <a:r>
              <a:rPr lang="sv-SE" sz="2400" dirty="0"/>
              <a:t>Verktyg för genomförande, utvärdering  och uppföljning</a:t>
            </a:r>
          </a:p>
        </p:txBody>
      </p:sp>
    </p:spTree>
    <p:extLst>
      <p:ext uri="{BB962C8B-B14F-4D97-AF65-F5344CB8AC3E}">
        <p14:creationId xmlns:p14="http://schemas.microsoft.com/office/powerpoint/2010/main" val="107224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dirty="0"/>
              <a:t>Pedagogisk idé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79461">
            <a:off x="6474089" y="4262391"/>
            <a:ext cx="3365003" cy="769441"/>
          </a:xfrm>
          <a:noFill/>
        </p:spPr>
        <p:txBody>
          <a:bodyPr>
            <a:normAutofit fontScale="92500"/>
          </a:bodyPr>
          <a:lstStyle/>
          <a:p>
            <a:pPr marL="0" indent="0" algn="ctr" rtl="0" fontAlgn="base">
              <a:buNone/>
            </a:pPr>
            <a:r>
              <a:rPr lang="sv-SE" sz="3200" dirty="0">
                <a:solidFill>
                  <a:srgbClr val="FF585F"/>
                </a:solidFill>
                <a:latin typeface="Georgia" panose="02040502050405020303" pitchFamily="18" charset="0"/>
              </a:rPr>
              <a:t>teknikstött lärande</a:t>
            </a:r>
            <a:endParaRPr lang="sv-SE" sz="4000" b="0" dirty="0">
              <a:solidFill>
                <a:srgbClr val="FF585F"/>
              </a:solidFill>
              <a:effectLst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EC59DB9-681B-48F6-8AD1-4EFFB760CE4C}"/>
              </a:ext>
            </a:extLst>
          </p:cNvPr>
          <p:cNvSpPr txBox="1"/>
          <p:nvPr/>
        </p:nvSpPr>
        <p:spPr>
          <a:xfrm>
            <a:off x="3909616" y="2723917"/>
            <a:ext cx="336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 fontAlgn="base">
              <a:buNone/>
            </a:pPr>
            <a:r>
              <a:rPr lang="sv-SE" sz="48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delaktighet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06F45CD-F644-43D0-92A5-1B7A2E8760C4}"/>
              </a:ext>
            </a:extLst>
          </p:cNvPr>
          <p:cNvSpPr txBox="1"/>
          <p:nvPr/>
        </p:nvSpPr>
        <p:spPr>
          <a:xfrm>
            <a:off x="6009045" y="2144292"/>
            <a:ext cx="481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FF585F"/>
                </a:solidFill>
                <a:latin typeface="Georgia" panose="02040502050405020303" pitchFamily="18" charset="0"/>
              </a:rPr>
              <a:t>m</a:t>
            </a:r>
            <a:r>
              <a:rPr lang="sv-SE" sz="36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edskapande pedagogik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BDDDA8E-B583-44B6-B5F0-A8F46799BBAA}"/>
              </a:ext>
            </a:extLst>
          </p:cNvPr>
          <p:cNvSpPr txBox="1"/>
          <p:nvPr/>
        </p:nvSpPr>
        <p:spPr>
          <a:xfrm rot="21419406">
            <a:off x="2919976" y="2143689"/>
            <a:ext cx="373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aktivt lärande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FECBFD5-1D27-4F3D-93C1-C134346DF032}"/>
              </a:ext>
            </a:extLst>
          </p:cNvPr>
          <p:cNvSpPr txBox="1"/>
          <p:nvPr/>
        </p:nvSpPr>
        <p:spPr>
          <a:xfrm rot="865068">
            <a:off x="2281705" y="3254786"/>
            <a:ext cx="2598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kreativt lärande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5E10AF5-5CF9-4445-BC28-1A87A0A1F736}"/>
              </a:ext>
            </a:extLst>
          </p:cNvPr>
          <p:cNvSpPr txBox="1"/>
          <p:nvPr/>
        </p:nvSpPr>
        <p:spPr>
          <a:xfrm>
            <a:off x="5134225" y="3551484"/>
            <a:ext cx="37301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400" dirty="0">
                <a:solidFill>
                  <a:srgbClr val="FF585F"/>
                </a:solidFill>
                <a:latin typeface="Georgia" panose="02040502050405020303" pitchFamily="18" charset="0"/>
              </a:rPr>
              <a:t>digitalisering</a:t>
            </a:r>
          </a:p>
        </p:txBody>
      </p:sp>
    </p:spTree>
    <p:extLst>
      <p:ext uri="{BB962C8B-B14F-4D97-AF65-F5344CB8AC3E}">
        <p14:creationId xmlns:p14="http://schemas.microsoft.com/office/powerpoint/2010/main" val="202238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dirty="0"/>
              <a:t>Hur går vi vidare?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644" y="2193480"/>
            <a:ext cx="10864602" cy="4043834"/>
          </a:xfrm>
          <a:noFill/>
        </p:spPr>
        <p:txBody>
          <a:bodyPr>
            <a:normAutofit/>
          </a:bodyPr>
          <a:lstStyle/>
          <a:p>
            <a:pPr fontAlgn="base"/>
            <a:r>
              <a:rPr lang="sv-SE" sz="2400" b="0" dirty="0">
                <a:solidFill>
                  <a:srgbClr val="000000"/>
                </a:solidFill>
                <a:effectLst/>
              </a:rPr>
              <a:t>Rekrytering av kulturarvspedagog</a:t>
            </a:r>
          </a:p>
          <a:p>
            <a:pPr fontAlgn="base"/>
            <a:r>
              <a:rPr lang="sv-SE" sz="2400" dirty="0">
                <a:solidFill>
                  <a:srgbClr val="000000"/>
                </a:solidFill>
              </a:rPr>
              <a:t>Team Pedagogik</a:t>
            </a:r>
            <a:endParaRPr lang="sv-SE" sz="2400" b="0" dirty="0">
              <a:solidFill>
                <a:srgbClr val="000000"/>
              </a:solidFill>
              <a:effectLst/>
            </a:endParaRPr>
          </a:p>
          <a:p>
            <a:pPr fontAlgn="base"/>
            <a:r>
              <a:rPr lang="sv-SE" sz="2400" dirty="0">
                <a:solidFill>
                  <a:srgbClr val="000000"/>
                </a:solidFill>
              </a:rPr>
              <a:t>Fortsatt arbete med pedagogisk strategi</a:t>
            </a:r>
          </a:p>
          <a:p>
            <a:pPr fontAlgn="base"/>
            <a:r>
              <a:rPr lang="sv-SE" sz="2400" b="0" dirty="0">
                <a:solidFill>
                  <a:srgbClr val="000000"/>
                </a:solidFill>
                <a:effectLst/>
              </a:rPr>
              <a:t>Pedagogiska </a:t>
            </a:r>
            <a:r>
              <a:rPr lang="sv-SE" sz="2400" dirty="0">
                <a:solidFill>
                  <a:srgbClr val="000000"/>
                </a:solidFill>
              </a:rPr>
              <a:t>miniprojekt</a:t>
            </a:r>
            <a:endParaRPr lang="sv-SE" sz="2400" b="0" dirty="0">
              <a:solidFill>
                <a:srgbClr val="000000"/>
              </a:solidFill>
              <a:effectLst/>
            </a:endParaRPr>
          </a:p>
          <a:p>
            <a:pPr lvl="2" fontAlgn="base"/>
            <a:r>
              <a:rPr lang="sv-SE" sz="2200" dirty="0">
                <a:solidFill>
                  <a:srgbClr val="000000"/>
                </a:solidFill>
              </a:rPr>
              <a:t>1721</a:t>
            </a:r>
          </a:p>
          <a:p>
            <a:pPr lvl="2" fontAlgn="base"/>
            <a:r>
              <a:rPr lang="sv-SE" sz="2200" b="0" dirty="0">
                <a:solidFill>
                  <a:srgbClr val="000000"/>
                </a:solidFill>
                <a:effectLst/>
              </a:rPr>
              <a:t>Forntiden</a:t>
            </a:r>
            <a:endParaRPr lang="sv-SE" sz="2400" dirty="0">
              <a:solidFill>
                <a:srgbClr val="000000"/>
              </a:solidFill>
            </a:endParaRPr>
          </a:p>
          <a:p>
            <a:pPr fontAlgn="base"/>
            <a:r>
              <a:rPr lang="sv-SE" sz="2400" dirty="0">
                <a:solidFill>
                  <a:srgbClr val="000000"/>
                </a:solidFill>
              </a:rPr>
              <a:t>KUR-ansökan om utvecklingsbidrag</a:t>
            </a:r>
          </a:p>
          <a:p>
            <a:pPr fontAlgn="base"/>
            <a:endParaRPr lang="sv-SE" sz="2200" b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88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sz="3200" dirty="0"/>
              <a:t>Ansökan om utvecklingsbidrag från Kulturrådet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214262"/>
            <a:ext cx="10137661" cy="4043834"/>
          </a:xfrm>
          <a:noFill/>
        </p:spPr>
        <p:txBody>
          <a:bodyPr>
            <a:normAutofit/>
          </a:bodyPr>
          <a:lstStyle/>
          <a:p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0355601-463E-4EAB-806D-75ADDBD5364E}"/>
              </a:ext>
            </a:extLst>
          </p:cNvPr>
          <p:cNvSpPr txBox="1">
            <a:spLocks/>
          </p:cNvSpPr>
          <p:nvPr/>
        </p:nvSpPr>
        <p:spPr>
          <a:xfrm>
            <a:off x="970662" y="2195500"/>
            <a:ext cx="10148053" cy="4043834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/>
              <a:t>Samverkan kring kulturarvspedagogiska frågor</a:t>
            </a:r>
          </a:p>
          <a:p>
            <a:r>
              <a:rPr lang="sv-SE" sz="2400" dirty="0"/>
              <a:t>Erfarenhetsutbyte, gemensam kunskapsuppbyggnad och kompetensutveckling</a:t>
            </a:r>
          </a:p>
          <a:p>
            <a:r>
              <a:rPr lang="sv-SE" sz="2400" dirty="0"/>
              <a:t>Åtta länsmuseer i norra Sverige, inklusive </a:t>
            </a:r>
            <a:r>
              <a:rPr lang="sv-SE" sz="2400" dirty="0" err="1"/>
              <a:t>Ájtte</a:t>
            </a:r>
            <a:endParaRPr lang="sv-SE" sz="2400" dirty="0"/>
          </a:p>
          <a:p>
            <a:r>
              <a:rPr lang="sv-SE" sz="2400" dirty="0"/>
              <a:t>Fyra universitet</a:t>
            </a:r>
          </a:p>
          <a:p>
            <a:r>
              <a:rPr lang="sv-SE" sz="2400" dirty="0"/>
              <a:t>Skolan?</a:t>
            </a:r>
          </a:p>
          <a:p>
            <a:r>
              <a:rPr lang="sv-SE" sz="2400" dirty="0"/>
              <a:t>Arkiv och andra museer?</a:t>
            </a:r>
          </a:p>
        </p:txBody>
      </p:sp>
    </p:spTree>
    <p:extLst>
      <p:ext uri="{BB962C8B-B14F-4D97-AF65-F5344CB8AC3E}">
        <p14:creationId xmlns:p14="http://schemas.microsoft.com/office/powerpoint/2010/main" val="15080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sz="3200" dirty="0"/>
              <a:t>Aktiviteter </a:t>
            </a:r>
            <a:r>
              <a:rPr lang="sv-SE" sz="3200"/>
              <a:t>i projektet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214262"/>
            <a:ext cx="10137661" cy="4043834"/>
          </a:xfrm>
          <a:noFill/>
        </p:spPr>
        <p:txBody>
          <a:bodyPr>
            <a:normAutofit/>
          </a:bodyPr>
          <a:lstStyle/>
          <a:p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0355601-463E-4EAB-806D-75ADDBD5364E}"/>
              </a:ext>
            </a:extLst>
          </p:cNvPr>
          <p:cNvSpPr txBox="1">
            <a:spLocks/>
          </p:cNvSpPr>
          <p:nvPr/>
        </p:nvSpPr>
        <p:spPr>
          <a:xfrm>
            <a:off x="970663" y="2195500"/>
            <a:ext cx="9576110" cy="4043834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/>
            <a:r>
              <a:rPr lang="sv-SE" sz="2400" dirty="0"/>
              <a:t>Nätverk, utveckling av samverkansformer</a:t>
            </a:r>
          </a:p>
          <a:p>
            <a:pPr marL="342900" lvl="3" indent="-342900"/>
            <a:r>
              <a:rPr lang="sv-SE" sz="2400" dirty="0" err="1"/>
              <a:t>Webbinarier</a:t>
            </a:r>
            <a:r>
              <a:rPr lang="sv-SE" sz="2400" dirty="0"/>
              <a:t> och workshops</a:t>
            </a:r>
          </a:p>
          <a:p>
            <a:pPr marL="342900" lvl="3" indent="-342900"/>
            <a:r>
              <a:rPr lang="sv-SE" sz="2400" dirty="0"/>
              <a:t>Delprojekt för utveckling av pedagogiska metoder och </a:t>
            </a:r>
            <a:r>
              <a:rPr lang="sv-SE" sz="2400" dirty="0" err="1"/>
              <a:t>lärresurser</a:t>
            </a:r>
            <a:endParaRPr lang="sv-SE" sz="2400" dirty="0"/>
          </a:p>
          <a:p>
            <a:pPr marL="342900" lvl="3" indent="-342900"/>
            <a:r>
              <a:rPr lang="sv-SE" sz="2400" dirty="0"/>
              <a:t>Gemensam resursbank? Arbeta med delningskultur</a:t>
            </a:r>
          </a:p>
          <a:p>
            <a:pPr marL="342900" lvl="3" indent="-342900"/>
            <a:r>
              <a:rPr lang="sv-SE" sz="2400" dirty="0"/>
              <a:t>Digital konferens</a:t>
            </a:r>
          </a:p>
        </p:txBody>
      </p:sp>
    </p:spTree>
    <p:extLst>
      <p:ext uri="{BB962C8B-B14F-4D97-AF65-F5344CB8AC3E}">
        <p14:creationId xmlns:p14="http://schemas.microsoft.com/office/powerpoint/2010/main" val="36031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oln 6">
            <a:extLst>
              <a:ext uri="{FF2B5EF4-FFF2-40B4-BE49-F238E27FC236}">
                <a16:creationId xmlns:a16="http://schemas.microsoft.com/office/drawing/2014/main" id="{C8F6D0CF-EC25-43C0-96DA-28221ECF6507}"/>
              </a:ext>
            </a:extLst>
          </p:cNvPr>
          <p:cNvSpPr/>
          <p:nvPr/>
        </p:nvSpPr>
        <p:spPr>
          <a:xfrm>
            <a:off x="5579918" y="2691244"/>
            <a:ext cx="5933209" cy="390698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AC38148-B5C3-4CE6-8B69-5F4F6FA9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Vill du veta mer om pedagogisk strategi?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55AA22-EB71-409A-998F-9B0B21B06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5" y="1543050"/>
            <a:ext cx="10231200" cy="4246591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Hur går arbetet med att ta fram en pedagogisk strategi till?</a:t>
            </a:r>
          </a:p>
          <a:p>
            <a:pPr marL="0" indent="0">
              <a:buNone/>
            </a:pPr>
            <a:r>
              <a:rPr lang="sv-SE" sz="2400" dirty="0"/>
              <a:t>Vilka fördelar finns det att arbeta strategiskt och systematiskt?</a:t>
            </a:r>
          </a:p>
          <a:p>
            <a:pPr marL="0" indent="0">
              <a:buNone/>
            </a:pPr>
            <a:r>
              <a:rPr lang="sv-SE" sz="2400" dirty="0" err="1"/>
              <a:t>Webbinarium</a:t>
            </a:r>
            <a:r>
              <a:rPr lang="sv-SE" sz="2400" dirty="0"/>
              <a:t> 20 april </a:t>
            </a:r>
            <a:r>
              <a:rPr lang="sv-SE" sz="2400" dirty="0" err="1"/>
              <a:t>kl</a:t>
            </a:r>
            <a:r>
              <a:rPr lang="sv-SE" sz="2400" dirty="0"/>
              <a:t> 9.00-9.45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1500" dirty="0"/>
              <a:t>Länk till rapporten</a:t>
            </a:r>
            <a:br>
              <a:rPr lang="sv-SE" dirty="0"/>
            </a:br>
            <a:r>
              <a:rPr lang="sv-SE" sz="1500" dirty="0">
                <a:hlinkClick r:id="rId3"/>
              </a:rPr>
              <a:t>https://vnmuseum.se/projekt-pagaende-och-avslutade</a:t>
            </a:r>
            <a:r>
              <a:rPr lang="sv-SE" sz="1500" dirty="0"/>
              <a:t> 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06DCA42-2CE3-49B2-906F-BCF1F10AAD49}"/>
              </a:ext>
            </a:extLst>
          </p:cNvPr>
          <p:cNvSpPr txBox="1"/>
          <p:nvPr/>
        </p:nvSpPr>
        <p:spPr>
          <a:xfrm rot="606847">
            <a:off x="6033743" y="4549036"/>
            <a:ext cx="18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mål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F556034-0F19-498E-B140-D7546D50C88C}"/>
              </a:ext>
            </a:extLst>
          </p:cNvPr>
          <p:cNvSpPr txBox="1"/>
          <p:nvPr/>
        </p:nvSpPr>
        <p:spPr>
          <a:xfrm>
            <a:off x="6847687" y="4070228"/>
            <a:ext cx="3365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 fontAlgn="base">
              <a:buNone/>
            </a:pPr>
            <a:r>
              <a:rPr lang="sv-SE" sz="4800" dirty="0">
                <a:solidFill>
                  <a:srgbClr val="FF585F"/>
                </a:solidFill>
                <a:latin typeface="Georgia" panose="02040502050405020303" pitchFamily="18" charset="0"/>
              </a:rPr>
              <a:t>strategi</a:t>
            </a:r>
            <a:endParaRPr lang="sv-SE" sz="4800" b="0" dirty="0">
              <a:solidFill>
                <a:srgbClr val="FF585F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39344F97-0F5C-43CB-95EE-E02AD516DE9A}"/>
              </a:ext>
            </a:extLst>
          </p:cNvPr>
          <p:cNvSpPr txBox="1">
            <a:spLocks/>
          </p:cNvSpPr>
          <p:nvPr/>
        </p:nvSpPr>
        <p:spPr>
          <a:xfrm rot="21379461">
            <a:off x="7897476" y="4913129"/>
            <a:ext cx="3365003" cy="769441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sv-SE" sz="2800" dirty="0">
                <a:solidFill>
                  <a:srgbClr val="FF585F"/>
                </a:solidFill>
              </a:rPr>
              <a:t>uppföljning</a:t>
            </a:r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DABC207B-F529-4809-BADF-91D7A9094D03}"/>
              </a:ext>
            </a:extLst>
          </p:cNvPr>
          <p:cNvSpPr txBox="1">
            <a:spLocks/>
          </p:cNvSpPr>
          <p:nvPr/>
        </p:nvSpPr>
        <p:spPr>
          <a:xfrm rot="21379461">
            <a:off x="6021044" y="3683314"/>
            <a:ext cx="3365003" cy="769441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0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Font typeface="Arial" panose="020B0604020202020204" pitchFamily="34" charset="0"/>
              <a:buNone/>
            </a:pPr>
            <a:r>
              <a:rPr lang="sv-SE" sz="2800" dirty="0">
                <a:solidFill>
                  <a:srgbClr val="FF585F"/>
                </a:solidFill>
                <a:latin typeface="Georgia" panose="02040502050405020303" pitchFamily="18" charset="0"/>
              </a:rPr>
              <a:t>pedagogisk idé</a:t>
            </a:r>
            <a:endParaRPr lang="sv-SE" sz="3600" dirty="0">
              <a:solidFill>
                <a:srgbClr val="FF585F"/>
              </a:solidFill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E57500EE-E9D5-48EC-9B77-B1841D23E4E5}"/>
              </a:ext>
            </a:extLst>
          </p:cNvPr>
          <p:cNvSpPr txBox="1"/>
          <p:nvPr/>
        </p:nvSpPr>
        <p:spPr>
          <a:xfrm rot="865068">
            <a:off x="9130057" y="3597624"/>
            <a:ext cx="1827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solidFill>
                  <a:srgbClr val="FF585F"/>
                </a:solidFill>
                <a:latin typeface="Georgia" panose="02040502050405020303" pitchFamily="18" charset="0"/>
              </a:rPr>
              <a:t>vision</a:t>
            </a:r>
            <a:endParaRPr lang="sv-SE" sz="3600" b="0" dirty="0">
              <a:solidFill>
                <a:srgbClr val="FF585F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D0B7766-FC49-45C6-B69B-75A966E982AD}"/>
              </a:ext>
            </a:extLst>
          </p:cNvPr>
          <p:cNvSpPr txBox="1"/>
          <p:nvPr/>
        </p:nvSpPr>
        <p:spPr>
          <a:xfrm>
            <a:off x="6033654" y="5325842"/>
            <a:ext cx="3365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rtl="0" fontAlgn="base">
              <a:buNone/>
            </a:pPr>
            <a:r>
              <a:rPr lang="sv-SE" sz="2800" b="0" dirty="0">
                <a:solidFill>
                  <a:srgbClr val="FF585F"/>
                </a:solidFill>
                <a:effectLst/>
                <a:latin typeface="Georgia" panose="02040502050405020303" pitchFamily="18" charset="0"/>
              </a:rPr>
              <a:t>delaktighet</a:t>
            </a:r>
          </a:p>
        </p:txBody>
      </p:sp>
    </p:spTree>
    <p:extLst>
      <p:ext uri="{BB962C8B-B14F-4D97-AF65-F5344CB8AC3E}">
        <p14:creationId xmlns:p14="http://schemas.microsoft.com/office/powerpoint/2010/main" val="1552236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166153-14D3-5B4F-9A3B-1E8719B48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12" y="2119745"/>
            <a:ext cx="10239375" cy="3633644"/>
          </a:xfrm>
        </p:spPr>
        <p:txBody>
          <a:bodyPr/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sv-SE" sz="7200" dirty="0">
                <a:latin typeface="JVD Headline" panose="02000506050000020004" pitchFamily="2" charset="0"/>
              </a:rPr>
              <a:t>TACK!</a:t>
            </a:r>
            <a:br>
              <a:rPr lang="sv-SE" dirty="0">
                <a:latin typeface="JVD Headline" panose="02000506050000020004" pitchFamily="2" charset="0"/>
              </a:rPr>
            </a:br>
            <a:br>
              <a:rPr lang="sv-SE" sz="1100" dirty="0"/>
            </a:br>
            <a:r>
              <a:rPr lang="sv-SE" sz="1800" dirty="0"/>
              <a:t>Laura Brander</a:t>
            </a:r>
            <a:br>
              <a:rPr lang="sv-SE" sz="1800" dirty="0"/>
            </a:br>
            <a:r>
              <a:rPr lang="sv-SE" sz="1800" dirty="0"/>
              <a:t>073-6709663</a:t>
            </a:r>
            <a:br>
              <a:rPr lang="sv-SE" sz="1800" dirty="0"/>
            </a:br>
            <a:r>
              <a:rPr lang="sv-SE" sz="1800" dirty="0">
                <a:hlinkClick r:id="rId3"/>
              </a:rPr>
              <a:t>brander.laura@gmail.com</a:t>
            </a:r>
            <a:r>
              <a:rPr lang="sv-SE" sz="1800" dirty="0"/>
              <a:t> </a:t>
            </a:r>
            <a:br>
              <a:rPr lang="sv-SE" sz="1800" dirty="0"/>
            </a:br>
            <a:br>
              <a:rPr lang="sv-SE" sz="18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5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8108" y="1049814"/>
            <a:ext cx="5114945" cy="8404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Innehållet idag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8107" y="2224653"/>
            <a:ext cx="4183228" cy="4043834"/>
          </a:xfrm>
          <a:noFill/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sv-SE" sz="2400" dirty="0"/>
              <a:t>Vad var projektets syfte?</a:t>
            </a:r>
          </a:p>
          <a:p>
            <a:pPr marL="0" lvl="0" indent="0">
              <a:buNone/>
            </a:pPr>
            <a:r>
              <a:rPr lang="sv-SE" sz="2400" dirty="0"/>
              <a:t>Vilka resultat kom vi fram till?</a:t>
            </a:r>
          </a:p>
          <a:p>
            <a:pPr marL="0" lvl="0" indent="0">
              <a:buNone/>
            </a:pPr>
            <a:r>
              <a:rPr lang="sv-SE" sz="2400" dirty="0"/>
              <a:t>Hur går vi vidare?</a:t>
            </a:r>
          </a:p>
          <a:p>
            <a:pPr lvl="0"/>
            <a:endParaRPr lang="sv-SE" dirty="0"/>
          </a:p>
          <a:p>
            <a:endParaRPr lang="sv-SE" dirty="0"/>
          </a:p>
        </p:txBody>
      </p:sp>
      <p:pic>
        <p:nvPicPr>
          <p:cNvPr id="5" name="Bildobjekt 4" descr="En bild som visar inomhus, svart, kaklad&#10;&#10;Automatiskt genererad beskrivning">
            <a:extLst>
              <a:ext uri="{FF2B5EF4-FFF2-40B4-BE49-F238E27FC236}">
                <a16:creationId xmlns:a16="http://schemas.microsoft.com/office/drawing/2014/main" id="{5FDCB80D-82DA-4C15-B50F-F842B51D0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0"/>
            <a:ext cx="6858000" cy="685800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0B12841-0B89-46C5-86A8-7DB26D27C79E}"/>
              </a:ext>
            </a:extLst>
          </p:cNvPr>
          <p:cNvSpPr txBox="1"/>
          <p:nvPr/>
        </p:nvSpPr>
        <p:spPr>
          <a:xfrm>
            <a:off x="5268191" y="6534857"/>
            <a:ext cx="1589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Foto: Laura Brander</a:t>
            </a:r>
            <a:endParaRPr lang="en-US" sz="12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6E3EBB5-24BA-4033-B211-965EB0595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" y="6534857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dirty="0"/>
              <a:t>Syftet med projektet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5" y="2203871"/>
            <a:ext cx="10231200" cy="4043834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i="1" dirty="0">
                <a:solidFill>
                  <a:srgbClr val="000000"/>
                </a:solidFill>
              </a:rPr>
              <a:t>A</a:t>
            </a:r>
            <a:r>
              <a:rPr lang="sv-SE" sz="2400" b="0" i="1" dirty="0">
                <a:solidFill>
                  <a:srgbClr val="000000"/>
                </a:solidFill>
                <a:effectLst/>
              </a:rPr>
              <a:t>tt utreda hur länsmuseet kan nå ut till hela länet och hur länsmuseets skolpedagogiska verksamhet i Västernorrland kan formas i förhållande till kommunernas och skolornas egna uppdrag.</a:t>
            </a:r>
            <a:endParaRPr lang="sv-SE" sz="2400" i="1" dirty="0"/>
          </a:p>
          <a:p>
            <a:pPr marL="457200" indent="-457200">
              <a:buAutoNum type="arabicPeriod"/>
            </a:pPr>
            <a:r>
              <a:rPr lang="sv-SE" sz="2400" dirty="0"/>
              <a:t>Omvärldsanalys</a:t>
            </a:r>
          </a:p>
          <a:p>
            <a:pPr marL="457200" indent="-457200">
              <a:buAutoNum type="arabicPeriod"/>
            </a:pPr>
            <a:r>
              <a:rPr lang="sv-SE" sz="2400" dirty="0"/>
              <a:t>Behovsanalys</a:t>
            </a:r>
          </a:p>
          <a:p>
            <a:pPr marL="457200" indent="-457200">
              <a:buAutoNum type="arabicPeriod"/>
            </a:pPr>
            <a:r>
              <a:rPr lang="sv-SE" sz="2400" dirty="0"/>
              <a:t>Slutrapport inklusive förslag på pedagogisk strategi</a:t>
            </a:r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179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055" y="945905"/>
            <a:ext cx="10231200" cy="840415"/>
          </a:xfrm>
        </p:spPr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073249-59AC-7847-B1FE-CBACF44D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5" y="2203871"/>
            <a:ext cx="5114946" cy="4043834"/>
          </a:xfrm>
          <a:noFill/>
        </p:spPr>
        <p:txBody>
          <a:bodyPr vert="horz" lIns="0" tIns="0" rIns="0" bIns="0" rtlCol="0" anchor="t">
            <a:normAutofit/>
          </a:bodyPr>
          <a:lstStyle/>
          <a:p>
            <a:r>
              <a:rPr lang="sv-SE" sz="2400" dirty="0"/>
              <a:t>Gemensamma nämnare</a:t>
            </a:r>
          </a:p>
          <a:p>
            <a:r>
              <a:rPr lang="sv-SE" sz="2400" dirty="0"/>
              <a:t>Variationer</a:t>
            </a:r>
          </a:p>
          <a:p>
            <a:r>
              <a:rPr lang="sv-SE" sz="2400" dirty="0"/>
              <a:t>Rekommendationer</a:t>
            </a:r>
          </a:p>
          <a:p>
            <a:r>
              <a:rPr lang="sv-SE" sz="2400" dirty="0"/>
              <a:t>Pedagogisk strategi</a:t>
            </a:r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D3C48A-E58B-4F57-A787-0A0FDBF47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3" r="5253" b="4209"/>
          <a:stretch/>
        </p:blipFill>
        <p:spPr bwMode="auto">
          <a:xfrm>
            <a:off x="5385956" y="0"/>
            <a:ext cx="69411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C1C35DD9-09D7-410B-8B22-48AD4BF7BBCB}"/>
              </a:ext>
            </a:extLst>
          </p:cNvPr>
          <p:cNvSpPr txBox="1"/>
          <p:nvPr/>
        </p:nvSpPr>
        <p:spPr>
          <a:xfrm>
            <a:off x="10144992" y="6581001"/>
            <a:ext cx="2192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0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Foto: Calle, </a:t>
            </a:r>
            <a:r>
              <a:rPr lang="sv-SE" sz="1200" b="0" i="0" u="none" strike="noStrike" dirty="0" err="1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Skönsmons</a:t>
            </a:r>
            <a:r>
              <a:rPr lang="sv-SE" sz="1200" b="0" i="0" u="none" strike="noStrike" dirty="0">
                <a:solidFill>
                  <a:schemeClr val="bg1"/>
                </a:solidFill>
                <a:effectLst/>
                <a:latin typeface="Georgia" panose="02040502050405020303" pitchFamily="18" charset="0"/>
              </a:rPr>
              <a:t> skola</a:t>
            </a:r>
            <a:endParaRPr lang="en-US" sz="1200" b="0" i="0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6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0" y="945904"/>
            <a:ext cx="10231200" cy="840415"/>
          </a:xfrm>
        </p:spPr>
        <p:txBody>
          <a:bodyPr/>
          <a:lstStyle/>
          <a:p>
            <a:r>
              <a:rPr lang="sv-SE" dirty="0"/>
              <a:t>Rekommendationer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A73DF11-3054-479F-BDEE-4B2C216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198432"/>
            <a:ext cx="10137661" cy="3976535"/>
          </a:xfrm>
          <a:noFill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dirty="0"/>
              <a:t>Skapa relationer och möjligheter till ömsesidigt </a:t>
            </a:r>
            <a:br>
              <a:rPr lang="sv-SE" sz="2400" dirty="0"/>
            </a:br>
            <a:r>
              <a:rPr lang="sv-SE" sz="2400" dirty="0"/>
              <a:t>erfarenhetsutbyte och kunskapshöjning genom samverkan</a:t>
            </a:r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297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0" y="945904"/>
            <a:ext cx="10231200" cy="840415"/>
          </a:xfrm>
        </p:spPr>
        <p:txBody>
          <a:bodyPr/>
          <a:lstStyle/>
          <a:p>
            <a:r>
              <a:rPr lang="sv-SE" dirty="0"/>
              <a:t>Rekommendationer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A73DF11-3054-479F-BDEE-4B2C216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198432"/>
            <a:ext cx="10137661" cy="3976535"/>
          </a:xfrm>
          <a:noFill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Skapa relationer och möjligheter till ömsesidigt </a:t>
            </a:r>
            <a:br>
              <a:rPr lang="sv-SE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erfarenhetsutbyte och kunskapshöjning genom samverkan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Öka medvetenheten och kunskapen om museet som lärmiljö </a:t>
            </a:r>
          </a:p>
          <a:p>
            <a:pPr marL="0" indent="0" fontAlgn="base">
              <a:buNone/>
            </a:pPr>
            <a:endParaRPr lang="sv-SE" sz="2400" dirty="0"/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186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0" y="945904"/>
            <a:ext cx="10231200" cy="840415"/>
          </a:xfrm>
        </p:spPr>
        <p:txBody>
          <a:bodyPr/>
          <a:lstStyle/>
          <a:p>
            <a:r>
              <a:rPr lang="sv-SE" dirty="0"/>
              <a:t>Rekommendationer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A73DF11-3054-479F-BDEE-4B2C216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198432"/>
            <a:ext cx="10137661" cy="3976535"/>
          </a:xfrm>
          <a:noFill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Skapa relationer och möjligheter till ömsesidigt </a:t>
            </a:r>
            <a:br>
              <a:rPr lang="sv-SE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erfarenhetsutbyte och kunskapshöjning genom samverkan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Georgia" panose="02040502050405020303" pitchFamily="18" charset="0"/>
              </a:rPr>
              <a:t>Öka medvetenheten och kunskapen om museet som lärmiljö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Kombinera flera olika lärmiljöer och metoder för att kunna erbjuda lösningar anpassade efter kommunernas olika behov och för att kunna </a:t>
            </a:r>
            <a:b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</a:b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nå ökad likvärdighet i länet. 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0" indent="0" fontAlgn="base">
              <a:buNone/>
            </a:pPr>
            <a:endParaRPr lang="sv-SE" sz="2400" dirty="0"/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530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0" y="945904"/>
            <a:ext cx="10231200" cy="840415"/>
          </a:xfrm>
        </p:spPr>
        <p:txBody>
          <a:bodyPr/>
          <a:lstStyle/>
          <a:p>
            <a:r>
              <a:rPr lang="sv-SE" dirty="0"/>
              <a:t>Rekommendationer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A73DF11-3054-479F-BDEE-4B2C216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198432"/>
            <a:ext cx="10137661" cy="3976535"/>
          </a:xfrm>
          <a:noFill/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Skapa relationer och möjligheter till ömsesidigt </a:t>
            </a:r>
            <a:br>
              <a:rPr lang="sv-SE" sz="24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sv-SE" sz="2400" dirty="0">
                <a:solidFill>
                  <a:schemeClr val="bg1">
                    <a:lumMod val="85000"/>
                  </a:schemeClr>
                </a:solidFill>
              </a:rPr>
              <a:t>erfarenhetsutbyte och kunskapshöjning genom samverkan.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Georgia" panose="02040502050405020303" pitchFamily="18" charset="0"/>
              </a:rPr>
              <a:t>Öka medvetenheten och kunskapen om museet som lärmiljö.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chemeClr val="bg1">
                    <a:lumMod val="85000"/>
                  </a:schemeClr>
                </a:solidFill>
                <a:effectLst/>
                <a:latin typeface="Georgia" panose="02040502050405020303" pitchFamily="18" charset="0"/>
              </a:rPr>
              <a:t>Kombinera flera olika lärmiljöer och metoder för att kunna erbjuda lösningar som är anpassade efter kommunernas olika behov och för att kunna nå ökad likvärdighet i länet. </a:t>
            </a:r>
          </a:p>
          <a:p>
            <a:pPr marL="0" indent="0" fontAlgn="base">
              <a:buNone/>
            </a:pPr>
            <a:r>
              <a:rPr lang="sv-SE" sz="2400" dirty="0"/>
              <a:t>Stärk den pedagogiska kompetensen vid länsmuseet.</a:t>
            </a:r>
            <a:endParaRPr lang="sv-SE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0" indent="0" fontAlgn="base">
              <a:buNone/>
            </a:pPr>
            <a:endParaRPr lang="sv-SE" sz="2400" dirty="0"/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26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ABD74D-F0C0-7243-9ADB-57ECBA4E8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400" y="945904"/>
            <a:ext cx="10231200" cy="840415"/>
          </a:xfrm>
        </p:spPr>
        <p:txBody>
          <a:bodyPr/>
          <a:lstStyle/>
          <a:p>
            <a:r>
              <a:rPr lang="sv-SE" dirty="0"/>
              <a:t>Hur kan vi möta behoven?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EA73DF11-3054-479F-BDEE-4B2C2163A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54" y="2198432"/>
            <a:ext cx="10137661" cy="3976535"/>
          </a:xfrm>
          <a:noFill/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Variation!</a:t>
            </a: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Utveckla de befintliga lärmiljöerna</a:t>
            </a:r>
          </a:p>
          <a:p>
            <a:pPr marL="0" indent="0" fontAlgn="base">
              <a:buNone/>
            </a:pPr>
            <a:r>
              <a:rPr lang="sv-SE" sz="2400" dirty="0">
                <a:solidFill>
                  <a:srgbClr val="000000"/>
                </a:solidFill>
                <a:latin typeface="Georgia" panose="02040502050405020303" pitchFamily="18" charset="0"/>
              </a:rPr>
              <a:t>Digitalisering av lärmiljöer och </a:t>
            </a:r>
            <a:r>
              <a:rPr lang="sv-SE" sz="2400" dirty="0" err="1">
                <a:solidFill>
                  <a:srgbClr val="000000"/>
                </a:solidFill>
                <a:latin typeface="Georgia" panose="02040502050405020303" pitchFamily="18" charset="0"/>
              </a:rPr>
              <a:t>lärresurser</a:t>
            </a:r>
            <a:endParaRPr lang="sv-SE" sz="2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sv-SE" sz="2400" dirty="0">
                <a:solidFill>
                  <a:srgbClr val="000000"/>
                </a:solidFill>
                <a:latin typeface="Georgia" panose="02040502050405020303" pitchFamily="18" charset="0"/>
              </a:rPr>
              <a:t>Uppsökande verksamhet</a:t>
            </a:r>
          </a:p>
          <a:p>
            <a:pPr marL="0" indent="0" fontAlgn="base">
              <a:buNone/>
            </a:pPr>
            <a:r>
              <a:rPr lang="sv-SE" sz="2400" dirty="0">
                <a:solidFill>
                  <a:srgbClr val="000000"/>
                </a:solidFill>
                <a:latin typeface="Georgia" panose="02040502050405020303" pitchFamily="18" charset="0"/>
              </a:rPr>
              <a:t>Lokala platser</a:t>
            </a:r>
          </a:p>
          <a:p>
            <a:pPr marL="0" indent="0" fontAlgn="base">
              <a:buNone/>
            </a:pPr>
            <a:r>
              <a:rPr lang="sv-SE" sz="2400" dirty="0">
                <a:solidFill>
                  <a:srgbClr val="000000"/>
                </a:solidFill>
                <a:latin typeface="Georgia" panose="02040502050405020303" pitchFamily="18" charset="0"/>
              </a:rPr>
              <a:t>Läroplanerna</a:t>
            </a:r>
          </a:p>
          <a:p>
            <a:pPr marL="0" indent="0" fontAlgn="base">
              <a:buNone/>
            </a:pPr>
            <a:endParaRPr lang="sv-SE" sz="2400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marL="0" indent="0" fontAlgn="base">
              <a:buNone/>
            </a:pPr>
            <a:r>
              <a:rPr lang="sv-SE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</a:t>
            </a:r>
          </a:p>
          <a:p>
            <a:pPr marL="0" indent="0" fontAlgn="base">
              <a:buNone/>
            </a:pPr>
            <a:endParaRPr lang="sv-SE" sz="2400" dirty="0"/>
          </a:p>
          <a:p>
            <a:endParaRPr lang="sv-SE" sz="2400" dirty="0"/>
          </a:p>
          <a:p>
            <a:pPr marL="457200" indent="-457200">
              <a:buFont typeface="+mj-lt"/>
              <a:buAutoNum type="arabicPeriod"/>
            </a:pPr>
            <a:endParaRPr lang="sv-SE" sz="2400" dirty="0"/>
          </a:p>
          <a:p>
            <a:pPr marL="0" lvl="0" indent="0">
              <a:buNone/>
            </a:pPr>
            <a:endParaRPr lang="sv-SE" dirty="0"/>
          </a:p>
          <a:p>
            <a:pPr lvl="0"/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537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ästernorrlands Museum">
  <a:themeElements>
    <a:clrScheme name="Västernorrlands Museum_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585F"/>
      </a:accent1>
      <a:accent2>
        <a:srgbClr val="65CFE9"/>
      </a:accent2>
      <a:accent3>
        <a:srgbClr val="002776"/>
      </a:accent3>
      <a:accent4>
        <a:srgbClr val="FFACAF"/>
      </a:accent4>
      <a:accent5>
        <a:srgbClr val="024E43"/>
      </a:accent5>
      <a:accent6>
        <a:srgbClr val="B0E7F3"/>
      </a:accent6>
      <a:hlink>
        <a:srgbClr val="002776"/>
      </a:hlink>
      <a:folHlink>
        <a:srgbClr val="FF585F"/>
      </a:folHlink>
    </a:clrScheme>
    <a:fontScheme name="Västernorrlands Museum_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Västernorrlands museum.potx" id="{B7EF1F92-0B3D-4DB4-A038-547C517ACF8E}" vid="{72A92B47-98C8-4566-A533-7DAB739D0C41}"/>
    </a:ext>
  </a:extLst>
</a:theme>
</file>

<file path=ppt/theme/theme2.xml><?xml version="1.0" encoding="utf-8"?>
<a:theme xmlns:a="http://schemas.openxmlformats.org/drawingml/2006/main" name="Office-tema">
  <a:themeElements>
    <a:clrScheme name="Västernorrlands Museum_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585F"/>
      </a:accent1>
      <a:accent2>
        <a:srgbClr val="65CFE9"/>
      </a:accent2>
      <a:accent3>
        <a:srgbClr val="002776"/>
      </a:accent3>
      <a:accent4>
        <a:srgbClr val="FFACAF"/>
      </a:accent4>
      <a:accent5>
        <a:srgbClr val="024E43"/>
      </a:accent5>
      <a:accent6>
        <a:srgbClr val="B0E7F3"/>
      </a:accent6>
      <a:hlink>
        <a:srgbClr val="002776"/>
      </a:hlink>
      <a:folHlink>
        <a:srgbClr val="FF585F"/>
      </a:folHlink>
    </a:clrScheme>
    <a:fontScheme name="Västernorrlands Museum_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Västernorrlands Museum_Color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F585F"/>
      </a:accent1>
      <a:accent2>
        <a:srgbClr val="65CFE9"/>
      </a:accent2>
      <a:accent3>
        <a:srgbClr val="002776"/>
      </a:accent3>
      <a:accent4>
        <a:srgbClr val="FFACAF"/>
      </a:accent4>
      <a:accent5>
        <a:srgbClr val="024E43"/>
      </a:accent5>
      <a:accent6>
        <a:srgbClr val="B0E7F3"/>
      </a:accent6>
      <a:hlink>
        <a:srgbClr val="002776"/>
      </a:hlink>
      <a:folHlink>
        <a:srgbClr val="FF585F"/>
      </a:folHlink>
    </a:clrScheme>
    <a:fontScheme name="Västernorrlands Museum_Font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C23BDBEA270742B25ADEAA00534710" ma:contentTypeVersion="2" ma:contentTypeDescription="Skapa ett nytt dokument." ma:contentTypeScope="" ma:versionID="8940ee007614583968816a4a5d73ce76">
  <xsd:schema xmlns:xsd="http://www.w3.org/2001/XMLSchema" xmlns:xs="http://www.w3.org/2001/XMLSchema" xmlns:p="http://schemas.microsoft.com/office/2006/metadata/properties" xmlns:ns2="e4c2f25c-0883-41b5-8677-6e5761067ce6" targetNamespace="http://schemas.microsoft.com/office/2006/metadata/properties" ma:root="true" ma:fieldsID="1b07a3a14ea57244bd6912591509a10f" ns2:_="">
    <xsd:import namespace="e4c2f25c-0883-41b5-8677-6e5761067c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2f25c-0883-41b5-8677-6e5761067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81061D-5F9C-46F1-B31B-861DA15F2C9C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e4c2f25c-0883-41b5-8677-6e5761067ce6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5D7B7A-9CE0-4A0B-B037-430EEDD09E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2f25c-0883-41b5-8677-6e5761067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F5AEB0-CEE1-4455-BE39-2A3577F8BE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3272</TotalTime>
  <Words>792</Words>
  <Application>Microsoft Office PowerPoint</Application>
  <PresentationFormat>Bredbild</PresentationFormat>
  <Paragraphs>177</Paragraphs>
  <Slides>16</Slides>
  <Notes>16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JVD Headline</vt:lpstr>
      <vt:lpstr>Segoe UI</vt:lpstr>
      <vt:lpstr>Västernorrlands Museum</vt:lpstr>
      <vt:lpstr>Pedagogisk  verksamhet vid Västernorrlands  museum   En utredning av behov, mål och pedagogiska  strategier för ökad likvärdighet i länet   Laura Brander 2021-03-24 nds </vt:lpstr>
      <vt:lpstr>Innehållet idag</vt:lpstr>
      <vt:lpstr>Syftet med projektet</vt:lpstr>
      <vt:lpstr>Resultat</vt:lpstr>
      <vt:lpstr>Rekommendationer</vt:lpstr>
      <vt:lpstr>Rekommendationer</vt:lpstr>
      <vt:lpstr>Rekommendationer</vt:lpstr>
      <vt:lpstr>Rekommendationer</vt:lpstr>
      <vt:lpstr>Hur kan vi möta behoven?</vt:lpstr>
      <vt:lpstr>Pedagogisk strategi</vt:lpstr>
      <vt:lpstr>Pedagogisk idé</vt:lpstr>
      <vt:lpstr>Hur går vi vidare?</vt:lpstr>
      <vt:lpstr>Ansökan om utvecklingsbidrag från Kulturrådet</vt:lpstr>
      <vt:lpstr>Aktiviteter i projektet</vt:lpstr>
      <vt:lpstr>Vill du veta mer om pedagogisk strategi?</vt:lpstr>
      <vt:lpstr>TACK!  Laura Brander 073-6709663 brander.laura@gmail.com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Instruktioner (Dold sida, visas inte vid utskrift)</dc:title>
  <dc:creator>Jenny Samuelsson</dc:creator>
  <cp:lastModifiedBy>Laura Brander</cp:lastModifiedBy>
  <cp:revision>83</cp:revision>
  <cp:lastPrinted>2021-03-24T07:40:29Z</cp:lastPrinted>
  <dcterms:created xsi:type="dcterms:W3CDTF">2020-08-25T08:44:27Z</dcterms:created>
  <dcterms:modified xsi:type="dcterms:W3CDTF">2021-03-24T09:44:51Z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0x01010079C23BDBEA270742B25ADEAA00534710</vt:lpwstr>
  </property>
</Properties>
</file>