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0" r:id="rId2"/>
    <p:sldId id="366" r:id="rId3"/>
    <p:sldId id="258" r:id="rId4"/>
    <p:sldId id="371" r:id="rId5"/>
    <p:sldId id="356" r:id="rId6"/>
    <p:sldId id="358" r:id="rId7"/>
    <p:sldId id="373" r:id="rId8"/>
    <p:sldId id="372" r:id="rId9"/>
    <p:sldId id="343" r:id="rId10"/>
    <p:sldId id="333" r:id="rId11"/>
    <p:sldId id="364" r:id="rId12"/>
    <p:sldId id="349" r:id="rId13"/>
    <p:sldId id="359" r:id="rId14"/>
    <p:sldId id="374" r:id="rId15"/>
    <p:sldId id="377" r:id="rId16"/>
    <p:sldId id="363" r:id="rId17"/>
    <p:sldId id="376" r:id="rId18"/>
    <p:sldId id="368" r:id="rId19"/>
    <p:sldId id="321" r:id="rId20"/>
    <p:sldId id="367"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F28"/>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49" autoAdjust="0"/>
  </p:normalViewPr>
  <p:slideViewPr>
    <p:cSldViewPr snapToGrid="0">
      <p:cViewPr varScale="1">
        <p:scale>
          <a:sx n="77" d="100"/>
          <a:sy n="77" d="100"/>
        </p:scale>
        <p:origin x="102" y="576"/>
      </p:cViewPr>
      <p:guideLst/>
    </p:cSldViewPr>
  </p:slideViewPr>
  <p:outlineViewPr>
    <p:cViewPr>
      <p:scale>
        <a:sx n="33" d="100"/>
        <a:sy n="33" d="100"/>
      </p:scale>
      <p:origin x="0" y="-11406"/>
    </p:cViewPr>
  </p:outlin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rander" userId="5afbbe7b466c3576" providerId="LiveId" clId="{E3D31E36-3086-46D7-BCF9-1D44B253D0BD}"/>
    <pc:docChg chg="undo custSel delSld modSld">
      <pc:chgData name="Laura Brander" userId="5afbbe7b466c3576" providerId="LiveId" clId="{E3D31E36-3086-46D7-BCF9-1D44B253D0BD}" dt="2021-04-20T06:49:20.120" v="1616" actId="1036"/>
      <pc:docMkLst>
        <pc:docMk/>
      </pc:docMkLst>
      <pc:sldChg chg="modSp mod">
        <pc:chgData name="Laura Brander" userId="5afbbe7b466c3576" providerId="LiveId" clId="{E3D31E36-3086-46D7-BCF9-1D44B253D0BD}" dt="2021-04-20T06:18:15.157" v="1267" actId="1036"/>
        <pc:sldMkLst>
          <pc:docMk/>
          <pc:sldMk cId="3321797843" sldId="258"/>
        </pc:sldMkLst>
        <pc:spChg chg="mod">
          <ac:chgData name="Laura Brander" userId="5afbbe7b466c3576" providerId="LiveId" clId="{E3D31E36-3086-46D7-BCF9-1D44B253D0BD}" dt="2021-04-20T06:18:15.157" v="1267" actId="1036"/>
          <ac:spMkLst>
            <pc:docMk/>
            <pc:sldMk cId="3321797843" sldId="258"/>
            <ac:spMk id="3" creationId="{BC073249-59AC-7847-B1FE-CBACF44DC536}"/>
          </ac:spMkLst>
        </pc:spChg>
        <pc:spChg chg="mod">
          <ac:chgData name="Laura Brander" userId="5afbbe7b466c3576" providerId="LiveId" clId="{E3D31E36-3086-46D7-BCF9-1D44B253D0BD}" dt="2021-04-20T06:15:37.084" v="1250" actId="1035"/>
          <ac:spMkLst>
            <pc:docMk/>
            <pc:sldMk cId="3321797843" sldId="258"/>
            <ac:spMk id="6" creationId="{D66C0CF6-65B8-4D9E-9C22-EBAD3E42CCAA}"/>
          </ac:spMkLst>
        </pc:spChg>
        <pc:picChg chg="mod">
          <ac:chgData name="Laura Brander" userId="5afbbe7b466c3576" providerId="LiveId" clId="{E3D31E36-3086-46D7-BCF9-1D44B253D0BD}" dt="2021-04-20T06:13:56.981" v="1227" actId="1038"/>
          <ac:picMkLst>
            <pc:docMk/>
            <pc:sldMk cId="3321797843" sldId="258"/>
            <ac:picMk id="5" creationId="{2DD71F0E-4B7C-45FF-8D68-1A8C9E6755B5}"/>
          </ac:picMkLst>
        </pc:picChg>
      </pc:sldChg>
      <pc:sldChg chg="setBg">
        <pc:chgData name="Laura Brander" userId="5afbbe7b466c3576" providerId="LiveId" clId="{E3D31E36-3086-46D7-BCF9-1D44B253D0BD}" dt="2021-04-19T13:52:42.032" v="0"/>
        <pc:sldMkLst>
          <pc:docMk/>
          <pc:sldMk cId="2945531589" sldId="321"/>
        </pc:sldMkLst>
      </pc:sldChg>
      <pc:sldChg chg="modSp mod">
        <pc:chgData name="Laura Brander" userId="5afbbe7b466c3576" providerId="LiveId" clId="{E3D31E36-3086-46D7-BCF9-1D44B253D0BD}" dt="2021-04-19T16:23:02.391" v="1099" actId="1076"/>
        <pc:sldMkLst>
          <pc:docMk/>
          <pc:sldMk cId="2101667065" sldId="333"/>
        </pc:sldMkLst>
        <pc:spChg chg="mod">
          <ac:chgData name="Laura Brander" userId="5afbbe7b466c3576" providerId="LiveId" clId="{E3D31E36-3086-46D7-BCF9-1D44B253D0BD}" dt="2021-04-19T16:23:02.391" v="1099" actId="1076"/>
          <ac:spMkLst>
            <pc:docMk/>
            <pc:sldMk cId="2101667065" sldId="333"/>
            <ac:spMk id="2" creationId="{ABABD74D-F0C0-7243-9ADB-57ECBA4E8508}"/>
          </ac:spMkLst>
        </pc:spChg>
        <pc:grpChg chg="mod">
          <ac:chgData name="Laura Brander" userId="5afbbe7b466c3576" providerId="LiveId" clId="{E3D31E36-3086-46D7-BCF9-1D44B253D0BD}" dt="2021-04-19T16:21:58.335" v="1083" actId="1076"/>
          <ac:grpSpMkLst>
            <pc:docMk/>
            <pc:sldMk cId="2101667065" sldId="333"/>
            <ac:grpSpMk id="15" creationId="{3AFB8DF8-32E8-4F19-B48C-9AD0F65A5F0E}"/>
          </ac:grpSpMkLst>
        </pc:grpChg>
      </pc:sldChg>
      <pc:sldChg chg="addSp delSp modSp mod modAnim modNotesTx">
        <pc:chgData name="Laura Brander" userId="5afbbe7b466c3576" providerId="LiveId" clId="{E3D31E36-3086-46D7-BCF9-1D44B253D0BD}" dt="2021-04-19T16:21:41.194" v="1082" actId="14100"/>
        <pc:sldMkLst>
          <pc:docMk/>
          <pc:sldMk cId="1072246575" sldId="343"/>
        </pc:sldMkLst>
        <pc:spChg chg="mod">
          <ac:chgData name="Laura Brander" userId="5afbbe7b466c3576" providerId="LiveId" clId="{E3D31E36-3086-46D7-BCF9-1D44B253D0BD}" dt="2021-04-19T16:21:31.494" v="1078" actId="1076"/>
          <ac:spMkLst>
            <pc:docMk/>
            <pc:sldMk cId="1072246575" sldId="343"/>
            <ac:spMk id="2" creationId="{ABABD74D-F0C0-7243-9ADB-57ECBA4E8508}"/>
          </ac:spMkLst>
        </pc:spChg>
        <pc:spChg chg="mod">
          <ac:chgData name="Laura Brander" userId="5afbbe7b466c3576" providerId="LiveId" clId="{E3D31E36-3086-46D7-BCF9-1D44B253D0BD}" dt="2021-04-19T16:21:41.194" v="1082" actId="14100"/>
          <ac:spMkLst>
            <pc:docMk/>
            <pc:sldMk cId="1072246575" sldId="343"/>
            <ac:spMk id="3" creationId="{BC073249-59AC-7847-B1FE-CBACF44DC536}"/>
          </ac:spMkLst>
        </pc:spChg>
        <pc:spChg chg="add mod">
          <ac:chgData name="Laura Brander" userId="5afbbe7b466c3576" providerId="LiveId" clId="{E3D31E36-3086-46D7-BCF9-1D44B253D0BD}" dt="2021-04-19T16:20:55.434" v="1067" actId="1076"/>
          <ac:spMkLst>
            <pc:docMk/>
            <pc:sldMk cId="1072246575" sldId="343"/>
            <ac:spMk id="9" creationId="{0C2B0072-BB27-4576-B38D-552A1F73B570}"/>
          </ac:spMkLst>
        </pc:spChg>
        <pc:picChg chg="del">
          <ac:chgData name="Laura Brander" userId="5afbbe7b466c3576" providerId="LiveId" clId="{E3D31E36-3086-46D7-BCF9-1D44B253D0BD}" dt="2021-04-19T15:41:50.613" v="875" actId="478"/>
          <ac:picMkLst>
            <pc:docMk/>
            <pc:sldMk cId="1072246575" sldId="343"/>
            <ac:picMk id="4" creationId="{DB61AEB7-8641-421A-A359-0AF61F96C7CA}"/>
          </ac:picMkLst>
        </pc:picChg>
        <pc:picChg chg="add del">
          <ac:chgData name="Laura Brander" userId="5afbbe7b466c3576" providerId="LiveId" clId="{E3D31E36-3086-46D7-BCF9-1D44B253D0BD}" dt="2021-04-19T15:45:28.190" v="878" actId="478"/>
          <ac:picMkLst>
            <pc:docMk/>
            <pc:sldMk cId="1072246575" sldId="343"/>
            <ac:picMk id="7" creationId="{5F464120-AFBD-44E5-83DF-C7D2722B7D60}"/>
          </ac:picMkLst>
        </pc:picChg>
        <pc:picChg chg="add mod modCrop">
          <ac:chgData name="Laura Brander" userId="5afbbe7b466c3576" providerId="LiveId" clId="{E3D31E36-3086-46D7-BCF9-1D44B253D0BD}" dt="2021-04-19T16:19:33.608" v="1018" actId="18131"/>
          <ac:picMkLst>
            <pc:docMk/>
            <pc:sldMk cId="1072246575" sldId="343"/>
            <ac:picMk id="8" creationId="{3E9CBF84-B980-480C-BEB2-6417CA6115AA}"/>
          </ac:picMkLst>
        </pc:picChg>
      </pc:sldChg>
      <pc:sldChg chg="modSp mod modNotesTx">
        <pc:chgData name="Laura Brander" userId="5afbbe7b466c3576" providerId="LiveId" clId="{E3D31E36-3086-46D7-BCF9-1D44B253D0BD}" dt="2021-04-20T06:29:28.372" v="1362" actId="20577"/>
        <pc:sldMkLst>
          <pc:docMk/>
          <pc:sldMk cId="1508038323" sldId="349"/>
        </pc:sldMkLst>
        <pc:spChg chg="mod">
          <ac:chgData name="Laura Brander" userId="5afbbe7b466c3576" providerId="LiveId" clId="{E3D31E36-3086-46D7-BCF9-1D44B253D0BD}" dt="2021-04-19T16:26:00.300" v="1133" actId="1076"/>
          <ac:spMkLst>
            <pc:docMk/>
            <pc:sldMk cId="1508038323" sldId="349"/>
            <ac:spMk id="2" creationId="{ABABD74D-F0C0-7243-9ADB-57ECBA4E8508}"/>
          </ac:spMkLst>
        </pc:spChg>
        <pc:spChg chg="mod">
          <ac:chgData name="Laura Brander" userId="5afbbe7b466c3576" providerId="LiveId" clId="{E3D31E36-3086-46D7-BCF9-1D44B253D0BD}" dt="2021-04-20T06:28:37.910" v="1361" actId="255"/>
          <ac:spMkLst>
            <pc:docMk/>
            <pc:sldMk cId="1508038323" sldId="349"/>
            <ac:spMk id="5" creationId="{30355601-463E-4EAB-806D-75ADDBD5364E}"/>
          </ac:spMkLst>
        </pc:spChg>
      </pc:sldChg>
      <pc:sldChg chg="modSp mod">
        <pc:chgData name="Laura Brander" userId="5afbbe7b466c3576" providerId="LiveId" clId="{E3D31E36-3086-46D7-BCF9-1D44B253D0BD}" dt="2021-04-19T13:53:27.472" v="19" actId="20577"/>
        <pc:sldMkLst>
          <pc:docMk/>
          <pc:sldMk cId="3490024635" sldId="350"/>
        </pc:sldMkLst>
        <pc:spChg chg="mod">
          <ac:chgData name="Laura Brander" userId="5afbbe7b466c3576" providerId="LiveId" clId="{E3D31E36-3086-46D7-BCF9-1D44B253D0BD}" dt="2021-04-19T13:53:27.472" v="19" actId="20577"/>
          <ac:spMkLst>
            <pc:docMk/>
            <pc:sldMk cId="3490024635" sldId="350"/>
            <ac:spMk id="2" creationId="{4D166153-14D3-5B4F-9A3B-1E8719B485DD}"/>
          </ac:spMkLst>
        </pc:spChg>
      </pc:sldChg>
      <pc:sldChg chg="modSp mod">
        <pc:chgData name="Laura Brander" userId="5afbbe7b466c3576" providerId="LiveId" clId="{E3D31E36-3086-46D7-BCF9-1D44B253D0BD}" dt="2021-04-20T06:21:37.236" v="1354" actId="1076"/>
        <pc:sldMkLst>
          <pc:docMk/>
          <pc:sldMk cId="2932976574" sldId="356"/>
        </pc:sldMkLst>
        <pc:spChg chg="mod">
          <ac:chgData name="Laura Brander" userId="5afbbe7b466c3576" providerId="LiveId" clId="{E3D31E36-3086-46D7-BCF9-1D44B253D0BD}" dt="2021-04-20T06:21:33.477" v="1348" actId="1076"/>
          <ac:spMkLst>
            <pc:docMk/>
            <pc:sldMk cId="2932976574" sldId="356"/>
            <ac:spMk id="2" creationId="{ABABD74D-F0C0-7243-9ADB-57ECBA4E8508}"/>
          </ac:spMkLst>
        </pc:spChg>
        <pc:spChg chg="mod">
          <ac:chgData name="Laura Brander" userId="5afbbe7b466c3576" providerId="LiveId" clId="{E3D31E36-3086-46D7-BCF9-1D44B253D0BD}" dt="2021-04-20T06:21:37.236" v="1354" actId="1076"/>
          <ac:spMkLst>
            <pc:docMk/>
            <pc:sldMk cId="2932976574" sldId="356"/>
            <ac:spMk id="6" creationId="{EA73DF11-3054-479F-BDEE-4B2C2163AA9A}"/>
          </ac:spMkLst>
        </pc:spChg>
      </pc:sldChg>
      <pc:sldChg chg="modSp mod modNotesTx">
        <pc:chgData name="Laura Brander" userId="5afbbe7b466c3576" providerId="LiveId" clId="{E3D31E36-3086-46D7-BCF9-1D44B253D0BD}" dt="2021-04-20T06:19:40.556" v="1310" actId="1076"/>
        <pc:sldMkLst>
          <pc:docMk/>
          <pc:sldMk cId="3691868684" sldId="358"/>
        </pc:sldMkLst>
        <pc:spChg chg="mod">
          <ac:chgData name="Laura Brander" userId="5afbbe7b466c3576" providerId="LiveId" clId="{E3D31E36-3086-46D7-BCF9-1D44B253D0BD}" dt="2021-04-19T14:17:01.091" v="204" actId="1076"/>
          <ac:spMkLst>
            <pc:docMk/>
            <pc:sldMk cId="3691868684" sldId="358"/>
            <ac:spMk id="2" creationId="{ABABD74D-F0C0-7243-9ADB-57ECBA4E8508}"/>
          </ac:spMkLst>
        </pc:spChg>
        <pc:spChg chg="mod">
          <ac:chgData name="Laura Brander" userId="5afbbe7b466c3576" providerId="LiveId" clId="{E3D31E36-3086-46D7-BCF9-1D44B253D0BD}" dt="2021-04-19T14:17:11.657" v="213" actId="6549"/>
          <ac:spMkLst>
            <pc:docMk/>
            <pc:sldMk cId="3691868684" sldId="358"/>
            <ac:spMk id="6" creationId="{EA73DF11-3054-479F-BDEE-4B2C2163AA9A}"/>
          </ac:spMkLst>
        </pc:spChg>
        <pc:spChg chg="mod">
          <ac:chgData name="Laura Brander" userId="5afbbe7b466c3576" providerId="LiveId" clId="{E3D31E36-3086-46D7-BCF9-1D44B253D0BD}" dt="2021-04-20T06:19:40.556" v="1310" actId="1076"/>
          <ac:spMkLst>
            <pc:docMk/>
            <pc:sldMk cId="3691868684" sldId="358"/>
            <ac:spMk id="7" creationId="{661FAC18-1E81-42E0-8E2F-6D6583C9AF02}"/>
          </ac:spMkLst>
        </pc:spChg>
      </pc:sldChg>
      <pc:sldChg chg="modSp mod">
        <pc:chgData name="Laura Brander" userId="5afbbe7b466c3576" providerId="LiveId" clId="{E3D31E36-3086-46D7-BCF9-1D44B253D0BD}" dt="2021-04-20T06:35:53.502" v="1383" actId="20577"/>
        <pc:sldMkLst>
          <pc:docMk/>
          <pc:sldMk cId="1985305897" sldId="359"/>
        </pc:sldMkLst>
        <pc:spChg chg="mod">
          <ac:chgData name="Laura Brander" userId="5afbbe7b466c3576" providerId="LiveId" clId="{E3D31E36-3086-46D7-BCF9-1D44B253D0BD}" dt="2021-04-19T16:26:14.355" v="1138" actId="1076"/>
          <ac:spMkLst>
            <pc:docMk/>
            <pc:sldMk cId="1985305897" sldId="359"/>
            <ac:spMk id="2" creationId="{ABABD74D-F0C0-7243-9ADB-57ECBA4E8508}"/>
          </ac:spMkLst>
        </pc:spChg>
        <pc:spChg chg="mod">
          <ac:chgData name="Laura Brander" userId="5afbbe7b466c3576" providerId="LiveId" clId="{E3D31E36-3086-46D7-BCF9-1D44B253D0BD}" dt="2021-04-20T06:35:53.502" v="1383" actId="20577"/>
          <ac:spMkLst>
            <pc:docMk/>
            <pc:sldMk cId="1985305897" sldId="359"/>
            <ac:spMk id="6" creationId="{EA73DF11-3054-479F-BDEE-4B2C2163AA9A}"/>
          </ac:spMkLst>
        </pc:spChg>
      </pc:sldChg>
      <pc:sldChg chg="modSp mod modAnim">
        <pc:chgData name="Laura Brander" userId="5afbbe7b466c3576" providerId="LiveId" clId="{E3D31E36-3086-46D7-BCF9-1D44B253D0BD}" dt="2021-04-19T16:28:24.579" v="1170" actId="20577"/>
        <pc:sldMkLst>
          <pc:docMk/>
          <pc:sldMk cId="2022380048" sldId="363"/>
        </pc:sldMkLst>
        <pc:spChg chg="mod">
          <ac:chgData name="Laura Brander" userId="5afbbe7b466c3576" providerId="LiveId" clId="{E3D31E36-3086-46D7-BCF9-1D44B253D0BD}" dt="2021-04-19T16:27:06.542" v="1154" actId="1076"/>
          <ac:spMkLst>
            <pc:docMk/>
            <pc:sldMk cId="2022380048" sldId="363"/>
            <ac:spMk id="2" creationId="{ABABD74D-F0C0-7243-9ADB-57ECBA4E8508}"/>
          </ac:spMkLst>
        </pc:spChg>
        <pc:spChg chg="mod">
          <ac:chgData name="Laura Brander" userId="5afbbe7b466c3576" providerId="LiveId" clId="{E3D31E36-3086-46D7-BCF9-1D44B253D0BD}" dt="2021-04-19T16:28:24.579" v="1170" actId="20577"/>
          <ac:spMkLst>
            <pc:docMk/>
            <pc:sldMk cId="2022380048" sldId="363"/>
            <ac:spMk id="10" creationId="{EF1142E8-2EA8-415A-8A84-0466A9B9136E}"/>
          </ac:spMkLst>
        </pc:spChg>
      </pc:sldChg>
      <pc:sldChg chg="modSp mod modNotesTx">
        <pc:chgData name="Laura Brander" userId="5afbbe7b466c3576" providerId="LiveId" clId="{E3D31E36-3086-46D7-BCF9-1D44B253D0BD}" dt="2021-04-19T16:25:24.927" v="1131" actId="1076"/>
        <pc:sldMkLst>
          <pc:docMk/>
          <pc:sldMk cId="3508877432" sldId="364"/>
        </pc:sldMkLst>
        <pc:spChg chg="mod">
          <ac:chgData name="Laura Brander" userId="5afbbe7b466c3576" providerId="LiveId" clId="{E3D31E36-3086-46D7-BCF9-1D44B253D0BD}" dt="2021-04-19T16:25:24.927" v="1131" actId="1076"/>
          <ac:spMkLst>
            <pc:docMk/>
            <pc:sldMk cId="3508877432" sldId="364"/>
            <ac:spMk id="2" creationId="{ABABD74D-F0C0-7243-9ADB-57ECBA4E8508}"/>
          </ac:spMkLst>
        </pc:spChg>
        <pc:spChg chg="mod">
          <ac:chgData name="Laura Brander" userId="5afbbe7b466c3576" providerId="LiveId" clId="{E3D31E36-3086-46D7-BCF9-1D44B253D0BD}" dt="2021-04-19T16:25:14.265" v="1115" actId="1038"/>
          <ac:spMkLst>
            <pc:docMk/>
            <pc:sldMk cId="3508877432" sldId="364"/>
            <ac:spMk id="3" creationId="{BC073249-59AC-7847-B1FE-CBACF44DC536}"/>
          </ac:spMkLst>
        </pc:spChg>
      </pc:sldChg>
      <pc:sldChg chg="addSp modSp mod modAnim modNotesTx">
        <pc:chgData name="Laura Brander" userId="5afbbe7b466c3576" providerId="LiveId" clId="{E3D31E36-3086-46D7-BCF9-1D44B253D0BD}" dt="2021-04-20T06:49:20.120" v="1616" actId="1036"/>
        <pc:sldMkLst>
          <pc:docMk/>
          <pc:sldMk cId="609698384" sldId="366"/>
        </pc:sldMkLst>
        <pc:spChg chg="mod">
          <ac:chgData name="Laura Brander" userId="5afbbe7b466c3576" providerId="LiveId" clId="{E3D31E36-3086-46D7-BCF9-1D44B253D0BD}" dt="2021-04-20T06:49:20.120" v="1616" actId="1036"/>
          <ac:spMkLst>
            <pc:docMk/>
            <pc:sldMk cId="609698384" sldId="366"/>
            <ac:spMk id="2" creationId="{ABABD74D-F0C0-7243-9ADB-57ECBA4E8508}"/>
          </ac:spMkLst>
        </pc:spChg>
        <pc:spChg chg="mod">
          <ac:chgData name="Laura Brander" userId="5afbbe7b466c3576" providerId="LiveId" clId="{E3D31E36-3086-46D7-BCF9-1D44B253D0BD}" dt="2021-04-19T14:04:54.646" v="56" actId="20577"/>
          <ac:spMkLst>
            <pc:docMk/>
            <pc:sldMk cId="609698384" sldId="366"/>
            <ac:spMk id="3" creationId="{BC073249-59AC-7847-B1FE-CBACF44DC536}"/>
          </ac:spMkLst>
        </pc:spChg>
        <pc:picChg chg="add mod">
          <ac:chgData name="Laura Brander" userId="5afbbe7b466c3576" providerId="LiveId" clId="{E3D31E36-3086-46D7-BCF9-1D44B253D0BD}" dt="2021-04-19T14:06:01.845" v="63" actId="1036"/>
          <ac:picMkLst>
            <pc:docMk/>
            <pc:sldMk cId="609698384" sldId="366"/>
            <ac:picMk id="7" creationId="{64A84E37-1FDB-4994-8E9E-2585A2A18A6C}"/>
          </ac:picMkLst>
        </pc:picChg>
      </pc:sldChg>
      <pc:sldChg chg="delSp modSp mod">
        <pc:chgData name="Laura Brander" userId="5afbbe7b466c3576" providerId="LiveId" clId="{E3D31E36-3086-46D7-BCF9-1D44B253D0BD}" dt="2021-04-19T14:31:51.843" v="666" actId="478"/>
        <pc:sldMkLst>
          <pc:docMk/>
          <pc:sldMk cId="3603135942" sldId="367"/>
        </pc:sldMkLst>
        <pc:spChg chg="mod">
          <ac:chgData name="Laura Brander" userId="5afbbe7b466c3576" providerId="LiveId" clId="{E3D31E36-3086-46D7-BCF9-1D44B253D0BD}" dt="2021-04-19T14:31:49.995" v="665" actId="27636"/>
          <ac:spMkLst>
            <pc:docMk/>
            <pc:sldMk cId="3603135942" sldId="367"/>
            <ac:spMk id="5" creationId="{30355601-463E-4EAB-806D-75ADDBD5364E}"/>
          </ac:spMkLst>
        </pc:spChg>
        <pc:spChg chg="del">
          <ac:chgData name="Laura Brander" userId="5afbbe7b466c3576" providerId="LiveId" clId="{E3D31E36-3086-46D7-BCF9-1D44B253D0BD}" dt="2021-04-19T14:31:51.843" v="666" actId="478"/>
          <ac:spMkLst>
            <pc:docMk/>
            <pc:sldMk cId="3603135942" sldId="367"/>
            <ac:spMk id="6" creationId="{18B96E51-249F-429C-8E91-C231E053A6A9}"/>
          </ac:spMkLst>
        </pc:spChg>
      </pc:sldChg>
      <pc:sldChg chg="delSp modSp mod">
        <pc:chgData name="Laura Brander" userId="5afbbe7b466c3576" providerId="LiveId" clId="{E3D31E36-3086-46D7-BCF9-1D44B253D0BD}" dt="2021-04-20T06:45:28.069" v="1609" actId="403"/>
        <pc:sldMkLst>
          <pc:docMk/>
          <pc:sldMk cId="1552236528" sldId="368"/>
        </pc:sldMkLst>
        <pc:spChg chg="mod">
          <ac:chgData name="Laura Brander" userId="5afbbe7b466c3576" providerId="LiveId" clId="{E3D31E36-3086-46D7-BCF9-1D44B253D0BD}" dt="2021-04-19T14:28:39.823" v="497" actId="1076"/>
          <ac:spMkLst>
            <pc:docMk/>
            <pc:sldMk cId="1552236528" sldId="368"/>
            <ac:spMk id="2" creationId="{4AC38148-B5C3-4CE6-8B69-5F4F6FA9C784}"/>
          </ac:spMkLst>
        </pc:spChg>
        <pc:spChg chg="mod">
          <ac:chgData name="Laura Brander" userId="5afbbe7b466c3576" providerId="LiveId" clId="{E3D31E36-3086-46D7-BCF9-1D44B253D0BD}" dt="2021-04-20T06:45:28.069" v="1609" actId="403"/>
          <ac:spMkLst>
            <pc:docMk/>
            <pc:sldMk cId="1552236528" sldId="368"/>
            <ac:spMk id="4" creationId="{F055AA22-EB71-409A-998F-9B0B21B06256}"/>
          </ac:spMkLst>
        </pc:spChg>
        <pc:spChg chg="del mod">
          <ac:chgData name="Laura Brander" userId="5afbbe7b466c3576" providerId="LiveId" clId="{E3D31E36-3086-46D7-BCF9-1D44B253D0BD}" dt="2021-04-19T16:29:30.716" v="1186" actId="478"/>
          <ac:spMkLst>
            <pc:docMk/>
            <pc:sldMk cId="1552236528" sldId="368"/>
            <ac:spMk id="7" creationId="{C8F6D0CF-EC25-43C0-96DA-28221ECF6507}"/>
          </ac:spMkLst>
        </pc:spChg>
        <pc:spChg chg="del">
          <ac:chgData name="Laura Brander" userId="5afbbe7b466c3576" providerId="LiveId" clId="{E3D31E36-3086-46D7-BCF9-1D44B253D0BD}" dt="2021-04-19T16:29:40.173" v="1188" actId="478"/>
          <ac:spMkLst>
            <pc:docMk/>
            <pc:sldMk cId="1552236528" sldId="368"/>
            <ac:spMk id="8" creationId="{F06DCA42-2CE3-49B2-906F-BCF1F10AAD49}"/>
          </ac:spMkLst>
        </pc:spChg>
        <pc:spChg chg="del">
          <ac:chgData name="Laura Brander" userId="5afbbe7b466c3576" providerId="LiveId" clId="{E3D31E36-3086-46D7-BCF9-1D44B253D0BD}" dt="2021-04-19T16:29:40.173" v="1188" actId="478"/>
          <ac:spMkLst>
            <pc:docMk/>
            <pc:sldMk cId="1552236528" sldId="368"/>
            <ac:spMk id="9" creationId="{5F556034-0F19-498E-B140-D7546D50C88C}"/>
          </ac:spMkLst>
        </pc:spChg>
        <pc:spChg chg="del mod">
          <ac:chgData name="Laura Brander" userId="5afbbe7b466c3576" providerId="LiveId" clId="{E3D31E36-3086-46D7-BCF9-1D44B253D0BD}" dt="2021-04-19T16:29:40.173" v="1188" actId="478"/>
          <ac:spMkLst>
            <pc:docMk/>
            <pc:sldMk cId="1552236528" sldId="368"/>
            <ac:spMk id="10" creationId="{DABC207B-F529-4809-BADF-91D7A9094D03}"/>
          </ac:spMkLst>
        </pc:spChg>
        <pc:spChg chg="del">
          <ac:chgData name="Laura Brander" userId="5afbbe7b466c3576" providerId="LiveId" clId="{E3D31E36-3086-46D7-BCF9-1D44B253D0BD}" dt="2021-04-19T16:29:40.173" v="1188" actId="478"/>
          <ac:spMkLst>
            <pc:docMk/>
            <pc:sldMk cId="1552236528" sldId="368"/>
            <ac:spMk id="11" creationId="{39344F97-0F5C-43CB-95EE-E02AD516DE9A}"/>
          </ac:spMkLst>
        </pc:spChg>
        <pc:spChg chg="del">
          <ac:chgData name="Laura Brander" userId="5afbbe7b466c3576" providerId="LiveId" clId="{E3D31E36-3086-46D7-BCF9-1D44B253D0BD}" dt="2021-04-19T16:29:40.173" v="1188" actId="478"/>
          <ac:spMkLst>
            <pc:docMk/>
            <pc:sldMk cId="1552236528" sldId="368"/>
            <ac:spMk id="12" creationId="{E57500EE-E9D5-48EC-9B77-B1841D23E4E5}"/>
          </ac:spMkLst>
        </pc:spChg>
        <pc:spChg chg="del">
          <ac:chgData name="Laura Brander" userId="5afbbe7b466c3576" providerId="LiveId" clId="{E3D31E36-3086-46D7-BCF9-1D44B253D0BD}" dt="2021-04-19T16:29:40.173" v="1188" actId="478"/>
          <ac:spMkLst>
            <pc:docMk/>
            <pc:sldMk cId="1552236528" sldId="368"/>
            <ac:spMk id="13" creationId="{4D0B7766-FC49-45C6-B69B-75A966E982AD}"/>
          </ac:spMkLst>
        </pc:spChg>
      </pc:sldChg>
      <pc:sldChg chg="modSp mod">
        <pc:chgData name="Laura Brander" userId="5afbbe7b466c3576" providerId="LiveId" clId="{E3D31E36-3086-46D7-BCF9-1D44B253D0BD}" dt="2021-04-20T06:18:22.027" v="1280" actId="1035"/>
        <pc:sldMkLst>
          <pc:docMk/>
          <pc:sldMk cId="2838177743" sldId="371"/>
        </pc:sldMkLst>
        <pc:spChg chg="mod">
          <ac:chgData name="Laura Brander" userId="5afbbe7b466c3576" providerId="LiveId" clId="{E3D31E36-3086-46D7-BCF9-1D44B253D0BD}" dt="2021-04-20T06:15:32.503" v="1249" actId="1035"/>
          <ac:spMkLst>
            <pc:docMk/>
            <pc:sldMk cId="2838177743" sldId="371"/>
            <ac:spMk id="6" creationId="{D66C0CF6-65B8-4D9E-9C22-EBAD3E42CCAA}"/>
          </ac:spMkLst>
        </pc:spChg>
        <pc:spChg chg="mod">
          <ac:chgData name="Laura Brander" userId="5afbbe7b466c3576" providerId="LiveId" clId="{E3D31E36-3086-46D7-BCF9-1D44B253D0BD}" dt="2021-04-20T06:18:22.027" v="1280" actId="1035"/>
          <ac:spMkLst>
            <pc:docMk/>
            <pc:sldMk cId="2838177743" sldId="371"/>
            <ac:spMk id="7" creationId="{841E88C1-956C-40BB-BEDD-F882D0ADC0FA}"/>
          </ac:spMkLst>
        </pc:spChg>
      </pc:sldChg>
      <pc:sldChg chg="addSp delSp modSp mod modNotesTx">
        <pc:chgData name="Laura Brander" userId="5afbbe7b466c3576" providerId="LiveId" clId="{E3D31E36-3086-46D7-BCF9-1D44B253D0BD}" dt="2021-04-19T16:21:23.659" v="1075" actId="1076"/>
        <pc:sldMkLst>
          <pc:docMk/>
          <pc:sldMk cId="2178136220" sldId="372"/>
        </pc:sldMkLst>
        <pc:spChg chg="mod">
          <ac:chgData name="Laura Brander" userId="5afbbe7b466c3576" providerId="LiveId" clId="{E3D31E36-3086-46D7-BCF9-1D44B253D0BD}" dt="2021-04-19T16:21:14.585" v="1070" actId="1076"/>
          <ac:spMkLst>
            <pc:docMk/>
            <pc:sldMk cId="2178136220" sldId="372"/>
            <ac:spMk id="2" creationId="{ABABD74D-F0C0-7243-9ADB-57ECBA4E8508}"/>
          </ac:spMkLst>
        </pc:spChg>
        <pc:spChg chg="mod">
          <ac:chgData name="Laura Brander" userId="5afbbe7b466c3576" providerId="LiveId" clId="{E3D31E36-3086-46D7-BCF9-1D44B253D0BD}" dt="2021-04-19T16:21:23.659" v="1075" actId="1076"/>
          <ac:spMkLst>
            <pc:docMk/>
            <pc:sldMk cId="2178136220" sldId="372"/>
            <ac:spMk id="3" creationId="{BC073249-59AC-7847-B1FE-CBACF44DC536}"/>
          </ac:spMkLst>
        </pc:spChg>
        <pc:spChg chg="del">
          <ac:chgData name="Laura Brander" userId="5afbbe7b466c3576" providerId="LiveId" clId="{E3D31E36-3086-46D7-BCF9-1D44B253D0BD}" dt="2021-04-19T14:35:22.989" v="668" actId="478"/>
          <ac:spMkLst>
            <pc:docMk/>
            <pc:sldMk cId="2178136220" sldId="372"/>
            <ac:spMk id="5" creationId="{CF2DACB0-AE97-4442-92F4-43B1581B6D71}"/>
          </ac:spMkLst>
        </pc:spChg>
        <pc:spChg chg="add mod">
          <ac:chgData name="Laura Brander" userId="5afbbe7b466c3576" providerId="LiveId" clId="{E3D31E36-3086-46D7-BCF9-1D44B253D0BD}" dt="2021-04-19T15:41:35.930" v="861" actId="1076"/>
          <ac:spMkLst>
            <pc:docMk/>
            <pc:sldMk cId="2178136220" sldId="372"/>
            <ac:spMk id="11" creationId="{ADC9DEC7-3E3B-46A7-8AA2-05264BE22840}"/>
          </ac:spMkLst>
        </pc:spChg>
        <pc:picChg chg="del">
          <ac:chgData name="Laura Brander" userId="5afbbe7b466c3576" providerId="LiveId" clId="{E3D31E36-3086-46D7-BCF9-1D44B253D0BD}" dt="2021-04-19T14:35:19.882" v="667" actId="478"/>
          <ac:picMkLst>
            <pc:docMk/>
            <pc:sldMk cId="2178136220" sldId="372"/>
            <ac:picMk id="4" creationId="{DB61AEB7-8641-421A-A359-0AF61F96C7CA}"/>
          </ac:picMkLst>
        </pc:picChg>
        <pc:picChg chg="add del mod">
          <ac:chgData name="Laura Brander" userId="5afbbe7b466c3576" providerId="LiveId" clId="{E3D31E36-3086-46D7-BCF9-1D44B253D0BD}" dt="2021-04-19T15:34:47.032" v="676" actId="478"/>
          <ac:picMkLst>
            <pc:docMk/>
            <pc:sldMk cId="2178136220" sldId="372"/>
            <ac:picMk id="8" creationId="{91630366-30A2-4D2E-875E-138C9FAA2C40}"/>
          </ac:picMkLst>
        </pc:picChg>
        <pc:picChg chg="add mod modCrop">
          <ac:chgData name="Laura Brander" userId="5afbbe7b466c3576" providerId="LiveId" clId="{E3D31E36-3086-46D7-BCF9-1D44B253D0BD}" dt="2021-04-19T16:18:06.919" v="1009" actId="1076"/>
          <ac:picMkLst>
            <pc:docMk/>
            <pc:sldMk cId="2178136220" sldId="372"/>
            <ac:picMk id="10" creationId="{BE3205FC-34D6-40B6-9C9C-7CC9FEF0FA59}"/>
          </ac:picMkLst>
        </pc:picChg>
      </pc:sldChg>
      <pc:sldChg chg="modSp mod">
        <pc:chgData name="Laura Brander" userId="5afbbe7b466c3576" providerId="LiveId" clId="{E3D31E36-3086-46D7-BCF9-1D44B253D0BD}" dt="2021-04-20T06:20:41.565" v="1342" actId="1036"/>
        <pc:sldMkLst>
          <pc:docMk/>
          <pc:sldMk cId="1252371100" sldId="373"/>
        </pc:sldMkLst>
        <pc:spChg chg="mod">
          <ac:chgData name="Laura Brander" userId="5afbbe7b466c3576" providerId="LiveId" clId="{E3D31E36-3086-46D7-BCF9-1D44B253D0BD}" dt="2021-04-20T06:20:29.996" v="1328" actId="1035"/>
          <ac:spMkLst>
            <pc:docMk/>
            <pc:sldMk cId="1252371100" sldId="373"/>
            <ac:spMk id="2" creationId="{F4F91CD1-E3BB-440B-AC61-D188D16A8698}"/>
          </ac:spMkLst>
        </pc:spChg>
        <pc:spChg chg="mod">
          <ac:chgData name="Laura Brander" userId="5afbbe7b466c3576" providerId="LiveId" clId="{E3D31E36-3086-46D7-BCF9-1D44B253D0BD}" dt="2021-04-20T06:20:41.565" v="1342" actId="1036"/>
          <ac:spMkLst>
            <pc:docMk/>
            <pc:sldMk cId="1252371100" sldId="373"/>
            <ac:spMk id="4" creationId="{62C44247-4540-444E-AE9B-B89781F06250}"/>
          </ac:spMkLst>
        </pc:spChg>
      </pc:sldChg>
      <pc:sldChg chg="modSp mod">
        <pc:chgData name="Laura Brander" userId="5afbbe7b466c3576" providerId="LiveId" clId="{E3D31E36-3086-46D7-BCF9-1D44B253D0BD}" dt="2021-04-19T16:26:26.368" v="1146" actId="1076"/>
        <pc:sldMkLst>
          <pc:docMk/>
          <pc:sldMk cId="3686385019" sldId="374"/>
        </pc:sldMkLst>
        <pc:spChg chg="mod">
          <ac:chgData name="Laura Brander" userId="5afbbe7b466c3576" providerId="LiveId" clId="{E3D31E36-3086-46D7-BCF9-1D44B253D0BD}" dt="2021-04-19T16:26:26.368" v="1146" actId="1076"/>
          <ac:spMkLst>
            <pc:docMk/>
            <pc:sldMk cId="3686385019" sldId="374"/>
            <ac:spMk id="2" creationId="{ABABD74D-F0C0-7243-9ADB-57ECBA4E8508}"/>
          </ac:spMkLst>
        </pc:spChg>
        <pc:spChg chg="mod">
          <ac:chgData name="Laura Brander" userId="5afbbe7b466c3576" providerId="LiveId" clId="{E3D31E36-3086-46D7-BCF9-1D44B253D0BD}" dt="2021-04-19T16:26:23.694" v="1144" actId="1076"/>
          <ac:spMkLst>
            <pc:docMk/>
            <pc:sldMk cId="3686385019" sldId="374"/>
            <ac:spMk id="6" creationId="{EA73DF11-3054-479F-BDEE-4B2C2163AA9A}"/>
          </ac:spMkLst>
        </pc:spChg>
      </pc:sldChg>
      <pc:sldChg chg="del">
        <pc:chgData name="Laura Brander" userId="5afbbe7b466c3576" providerId="LiveId" clId="{E3D31E36-3086-46D7-BCF9-1D44B253D0BD}" dt="2021-04-19T14:27:40.416" v="448" actId="47"/>
        <pc:sldMkLst>
          <pc:docMk/>
          <pc:sldMk cId="2662072728" sldId="375"/>
        </pc:sldMkLst>
      </pc:sldChg>
      <pc:sldChg chg="modSp mod modAnim">
        <pc:chgData name="Laura Brander" userId="5afbbe7b466c3576" providerId="LiveId" clId="{E3D31E36-3086-46D7-BCF9-1D44B253D0BD}" dt="2021-04-20T06:44:27.411" v="1538"/>
        <pc:sldMkLst>
          <pc:docMk/>
          <pc:sldMk cId="762951222" sldId="376"/>
        </pc:sldMkLst>
        <pc:spChg chg="mod">
          <ac:chgData name="Laura Brander" userId="5afbbe7b466c3576" providerId="LiveId" clId="{E3D31E36-3086-46D7-BCF9-1D44B253D0BD}" dt="2021-04-20T06:44:14.733" v="1536" actId="20577"/>
          <ac:spMkLst>
            <pc:docMk/>
            <pc:sldMk cId="762951222" sldId="376"/>
            <ac:spMk id="2" creationId="{178060D8-9ABD-46F6-B9C0-E3E7E5A87353}"/>
          </ac:spMkLst>
        </pc:spChg>
        <pc:spChg chg="mod">
          <ac:chgData name="Laura Brander" userId="5afbbe7b466c3576" providerId="LiveId" clId="{E3D31E36-3086-46D7-BCF9-1D44B253D0BD}" dt="2021-04-19T16:28:53.073" v="1185" actId="1076"/>
          <ac:spMkLst>
            <pc:docMk/>
            <pc:sldMk cId="762951222" sldId="376"/>
            <ac:spMk id="4" creationId="{32A0BD0E-CFF9-436B-8D78-13522433EE6F}"/>
          </ac:spMkLst>
        </pc:spChg>
      </pc:sldChg>
      <pc:sldChg chg="addSp modSp mod modAnim modNotesTx">
        <pc:chgData name="Laura Brander" userId="5afbbe7b466c3576" providerId="LiveId" clId="{E3D31E36-3086-46D7-BCF9-1D44B253D0BD}" dt="2021-04-20T06:39:02.971" v="1519" actId="20577"/>
        <pc:sldMkLst>
          <pc:docMk/>
          <pc:sldMk cId="3928638766" sldId="377"/>
        </pc:sldMkLst>
        <pc:spChg chg="mod">
          <ac:chgData name="Laura Brander" userId="5afbbe7b466c3576" providerId="LiveId" clId="{E3D31E36-3086-46D7-BCF9-1D44B253D0BD}" dt="2021-04-20T06:37:18.153" v="1469" actId="20577"/>
          <ac:spMkLst>
            <pc:docMk/>
            <pc:sldMk cId="3928638766" sldId="377"/>
            <ac:spMk id="2" creationId="{ABABD74D-F0C0-7243-9ADB-57ECBA4E8508}"/>
          </ac:spMkLst>
        </pc:spChg>
        <pc:spChg chg="mod">
          <ac:chgData name="Laura Brander" userId="5afbbe7b466c3576" providerId="LiveId" clId="{E3D31E36-3086-46D7-BCF9-1D44B253D0BD}" dt="2021-04-20T06:39:02.971" v="1519" actId="20577"/>
          <ac:spMkLst>
            <pc:docMk/>
            <pc:sldMk cId="3928638766" sldId="377"/>
            <ac:spMk id="5" creationId="{30355601-463E-4EAB-806D-75ADDBD5364E}"/>
          </ac:spMkLst>
        </pc:spChg>
        <pc:picChg chg="add mod">
          <ac:chgData name="Laura Brander" userId="5afbbe7b466c3576" providerId="LiveId" clId="{E3D31E36-3086-46D7-BCF9-1D44B253D0BD}" dt="2021-04-20T06:38:41.923" v="1509"/>
          <ac:picMkLst>
            <pc:docMk/>
            <pc:sldMk cId="3928638766" sldId="377"/>
            <ac:picMk id="6" creationId="{067179F4-47C7-46BD-85EB-948523BDB3F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890C1-4DED-4238-AE98-DD56360EDC7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v-SE"/>
        </a:p>
      </dgm:t>
    </dgm:pt>
    <dgm:pt modelId="{5E383C63-DE0E-438B-800A-3FD210167015}">
      <dgm:prSet phldrT="[Text]" custT="1"/>
      <dgm:spPr/>
      <dgm:t>
        <a:bodyPr/>
        <a:lstStyle/>
        <a:p>
          <a:r>
            <a:rPr lang="sv-SE" sz="1600" dirty="0">
              <a:latin typeface="Gill Sans MT" panose="020B0502020104020203" pitchFamily="34" charset="0"/>
            </a:rPr>
            <a:t>Formulering av behov</a:t>
          </a:r>
        </a:p>
      </dgm:t>
    </dgm:pt>
    <dgm:pt modelId="{3957C97A-40B5-4BA9-B08F-D32F924FE744}" type="parTrans" cxnId="{A2365F09-FA61-449E-A4E4-AA75ACEB1030}">
      <dgm:prSet/>
      <dgm:spPr/>
      <dgm:t>
        <a:bodyPr/>
        <a:lstStyle/>
        <a:p>
          <a:endParaRPr lang="sv-SE" sz="1600"/>
        </a:p>
      </dgm:t>
    </dgm:pt>
    <dgm:pt modelId="{908087D6-731D-4377-9BCE-022040303D9E}" type="sibTrans" cxnId="{A2365F09-FA61-449E-A4E4-AA75ACEB1030}">
      <dgm:prSet custT="1"/>
      <dgm:spPr/>
      <dgm:t>
        <a:bodyPr/>
        <a:lstStyle/>
        <a:p>
          <a:endParaRPr lang="sv-SE" sz="1600"/>
        </a:p>
      </dgm:t>
    </dgm:pt>
    <dgm:pt modelId="{F51DB42D-48A7-44F0-9555-A79A73BC8F4C}">
      <dgm:prSet phldrT="[Text]" custT="1"/>
      <dgm:spPr/>
      <dgm:t>
        <a:bodyPr/>
        <a:lstStyle/>
        <a:p>
          <a:r>
            <a:rPr lang="sv-SE" sz="1700" dirty="0">
              <a:latin typeface="Gill Sans MT" panose="020B0502020104020203" pitchFamily="34" charset="0"/>
            </a:rPr>
            <a:t>Vision </a:t>
          </a:r>
          <a:br>
            <a:rPr lang="sv-SE" sz="1700" dirty="0">
              <a:latin typeface="Gill Sans MT" panose="020B0502020104020203" pitchFamily="34" charset="0"/>
            </a:rPr>
          </a:br>
          <a:r>
            <a:rPr lang="sv-SE" sz="1700" dirty="0">
              <a:latin typeface="Gill Sans MT" panose="020B0502020104020203" pitchFamily="34" charset="0"/>
            </a:rPr>
            <a:t>&amp; mål</a:t>
          </a:r>
        </a:p>
      </dgm:t>
    </dgm:pt>
    <dgm:pt modelId="{BDDAE034-2C1A-4D2B-9160-2CA07C1A740A}" type="parTrans" cxnId="{134F757F-7400-4F6A-BF53-CFBA4F88C8AF}">
      <dgm:prSet/>
      <dgm:spPr/>
      <dgm:t>
        <a:bodyPr/>
        <a:lstStyle/>
        <a:p>
          <a:endParaRPr lang="sv-SE" sz="1600"/>
        </a:p>
      </dgm:t>
    </dgm:pt>
    <dgm:pt modelId="{BFCC0EB4-1ECE-4BFE-AC07-B738F991DCA8}" type="sibTrans" cxnId="{134F757F-7400-4F6A-BF53-CFBA4F88C8AF}">
      <dgm:prSet custT="1"/>
      <dgm:spPr/>
      <dgm:t>
        <a:bodyPr/>
        <a:lstStyle/>
        <a:p>
          <a:endParaRPr lang="sv-SE" sz="1600"/>
        </a:p>
      </dgm:t>
    </dgm:pt>
    <dgm:pt modelId="{ED7F7561-B6D0-4CAB-9A9C-BBD70C61522B}">
      <dgm:prSet phldrT="[Text]" custT="1"/>
      <dgm:spPr/>
      <dgm:t>
        <a:bodyPr/>
        <a:lstStyle/>
        <a:p>
          <a:r>
            <a:rPr lang="sv-SE" sz="1700" dirty="0">
              <a:latin typeface="Gill Sans MT" panose="020B0502020104020203" pitchFamily="34" charset="0"/>
            </a:rPr>
            <a:t>Handlings-plan</a:t>
          </a:r>
        </a:p>
      </dgm:t>
    </dgm:pt>
    <dgm:pt modelId="{76E78746-6557-403C-A6C0-B38B3C0C1882}" type="parTrans" cxnId="{A437B32B-CCD2-457E-9405-05048D6D6A73}">
      <dgm:prSet/>
      <dgm:spPr/>
      <dgm:t>
        <a:bodyPr/>
        <a:lstStyle/>
        <a:p>
          <a:endParaRPr lang="sv-SE" sz="1600"/>
        </a:p>
      </dgm:t>
    </dgm:pt>
    <dgm:pt modelId="{30E72979-23F0-4859-9B4F-AF1FC2BFA3D6}" type="sibTrans" cxnId="{A437B32B-CCD2-457E-9405-05048D6D6A73}">
      <dgm:prSet custT="1"/>
      <dgm:spPr/>
      <dgm:t>
        <a:bodyPr/>
        <a:lstStyle/>
        <a:p>
          <a:endParaRPr lang="sv-SE" sz="1600"/>
        </a:p>
      </dgm:t>
    </dgm:pt>
    <dgm:pt modelId="{1C19572A-4993-4025-8123-229C1895F46E}">
      <dgm:prSet phldrT="[Text]" custT="1"/>
      <dgm:spPr/>
      <dgm:t>
        <a:bodyPr/>
        <a:lstStyle/>
        <a:p>
          <a:r>
            <a:rPr lang="sv-SE" sz="1700" dirty="0" err="1">
              <a:latin typeface="Gill Sans MT" panose="020B0502020104020203" pitchFamily="34" charset="0"/>
            </a:rPr>
            <a:t>Implemen-tering</a:t>
          </a:r>
          <a:endParaRPr lang="sv-SE" sz="1700" dirty="0">
            <a:latin typeface="Gill Sans MT" panose="020B0502020104020203" pitchFamily="34" charset="0"/>
          </a:endParaRPr>
        </a:p>
      </dgm:t>
    </dgm:pt>
    <dgm:pt modelId="{9392BDBE-CAA8-4AA9-96F1-2380EA65343F}" type="parTrans" cxnId="{928F88BE-5D95-4D4D-A633-D81D79C582A3}">
      <dgm:prSet/>
      <dgm:spPr/>
      <dgm:t>
        <a:bodyPr/>
        <a:lstStyle/>
        <a:p>
          <a:endParaRPr lang="sv-SE" sz="1600"/>
        </a:p>
      </dgm:t>
    </dgm:pt>
    <dgm:pt modelId="{181B608A-A539-4499-BC43-236AFC6D04CA}" type="sibTrans" cxnId="{928F88BE-5D95-4D4D-A633-D81D79C582A3}">
      <dgm:prSet custT="1"/>
      <dgm:spPr/>
      <dgm:t>
        <a:bodyPr/>
        <a:lstStyle/>
        <a:p>
          <a:endParaRPr lang="sv-SE" sz="1600"/>
        </a:p>
      </dgm:t>
    </dgm:pt>
    <dgm:pt modelId="{35DAB4C6-9D7C-4C18-9F25-34CAE56A5B81}">
      <dgm:prSet phldrT="[Text]" custT="1"/>
      <dgm:spPr/>
      <dgm:t>
        <a:bodyPr/>
        <a:lstStyle/>
        <a:p>
          <a:r>
            <a:rPr lang="sv-SE" sz="1600" dirty="0">
              <a:latin typeface="Gill Sans MT" panose="020B0502020104020203" pitchFamily="34" charset="0"/>
            </a:rPr>
            <a:t>Utvärdering</a:t>
          </a:r>
        </a:p>
      </dgm:t>
    </dgm:pt>
    <dgm:pt modelId="{F9BFB06D-9C9D-490A-ACE7-787EDB1EA273}" type="parTrans" cxnId="{24FA4CBB-734F-4B32-B4A9-EE4E2F4535A4}">
      <dgm:prSet/>
      <dgm:spPr/>
      <dgm:t>
        <a:bodyPr/>
        <a:lstStyle/>
        <a:p>
          <a:endParaRPr lang="sv-SE" sz="1600"/>
        </a:p>
      </dgm:t>
    </dgm:pt>
    <dgm:pt modelId="{1B79596E-6F5F-4CC3-A36F-9F59880A4E67}" type="sibTrans" cxnId="{24FA4CBB-734F-4B32-B4A9-EE4E2F4535A4}">
      <dgm:prSet custT="1"/>
      <dgm:spPr/>
      <dgm:t>
        <a:bodyPr/>
        <a:lstStyle/>
        <a:p>
          <a:endParaRPr lang="sv-SE" sz="1600"/>
        </a:p>
      </dgm:t>
    </dgm:pt>
    <dgm:pt modelId="{D1595EA2-36C8-4FB4-AB7A-3B3C7B8070E1}" type="pres">
      <dgm:prSet presAssocID="{3D7890C1-4DED-4238-AE98-DD56360EDC72}" presName="cycle" presStyleCnt="0">
        <dgm:presLayoutVars>
          <dgm:dir/>
          <dgm:resizeHandles val="exact"/>
        </dgm:presLayoutVars>
      </dgm:prSet>
      <dgm:spPr/>
    </dgm:pt>
    <dgm:pt modelId="{1E90306B-D176-441E-A32D-1BE5713EFE26}" type="pres">
      <dgm:prSet presAssocID="{5E383C63-DE0E-438B-800A-3FD210167015}" presName="node" presStyleLbl="node1" presStyleIdx="0" presStyleCnt="5" custScaleX="102966" custScaleY="101379">
        <dgm:presLayoutVars>
          <dgm:bulletEnabled val="1"/>
        </dgm:presLayoutVars>
      </dgm:prSet>
      <dgm:spPr/>
    </dgm:pt>
    <dgm:pt modelId="{18905CF8-5FFE-4B22-A22B-E9991E7D6692}" type="pres">
      <dgm:prSet presAssocID="{908087D6-731D-4377-9BCE-022040303D9E}" presName="sibTrans" presStyleLbl="sibTrans2D1" presStyleIdx="0" presStyleCnt="5"/>
      <dgm:spPr/>
    </dgm:pt>
    <dgm:pt modelId="{576DF6EE-93E0-444F-93D9-A9F506DC83DF}" type="pres">
      <dgm:prSet presAssocID="{908087D6-731D-4377-9BCE-022040303D9E}" presName="connectorText" presStyleLbl="sibTrans2D1" presStyleIdx="0" presStyleCnt="5"/>
      <dgm:spPr/>
    </dgm:pt>
    <dgm:pt modelId="{4BE89972-6499-47CB-9DA9-B793E3C6E7F5}" type="pres">
      <dgm:prSet presAssocID="{F51DB42D-48A7-44F0-9555-A79A73BC8F4C}" presName="node" presStyleLbl="node1" presStyleIdx="1" presStyleCnt="5">
        <dgm:presLayoutVars>
          <dgm:bulletEnabled val="1"/>
        </dgm:presLayoutVars>
      </dgm:prSet>
      <dgm:spPr/>
    </dgm:pt>
    <dgm:pt modelId="{84E0555B-91F6-4073-832C-BC104B1A64AF}" type="pres">
      <dgm:prSet presAssocID="{BFCC0EB4-1ECE-4BFE-AC07-B738F991DCA8}" presName="sibTrans" presStyleLbl="sibTrans2D1" presStyleIdx="1" presStyleCnt="5"/>
      <dgm:spPr/>
    </dgm:pt>
    <dgm:pt modelId="{38F6C947-1CC8-4817-8818-C34224FE2716}" type="pres">
      <dgm:prSet presAssocID="{BFCC0EB4-1ECE-4BFE-AC07-B738F991DCA8}" presName="connectorText" presStyleLbl="sibTrans2D1" presStyleIdx="1" presStyleCnt="5"/>
      <dgm:spPr/>
    </dgm:pt>
    <dgm:pt modelId="{2C039BFB-0258-4E2C-8DA9-A01348A0DDAD}" type="pres">
      <dgm:prSet presAssocID="{ED7F7561-B6D0-4CAB-9A9C-BBD70C61522B}" presName="node" presStyleLbl="node1" presStyleIdx="2" presStyleCnt="5">
        <dgm:presLayoutVars>
          <dgm:bulletEnabled val="1"/>
        </dgm:presLayoutVars>
      </dgm:prSet>
      <dgm:spPr/>
    </dgm:pt>
    <dgm:pt modelId="{461A3016-AA0B-4348-A866-79DBF62AEECE}" type="pres">
      <dgm:prSet presAssocID="{30E72979-23F0-4859-9B4F-AF1FC2BFA3D6}" presName="sibTrans" presStyleLbl="sibTrans2D1" presStyleIdx="2" presStyleCnt="5"/>
      <dgm:spPr/>
    </dgm:pt>
    <dgm:pt modelId="{1090E3FE-6681-4D21-91CC-895A948BCE0E}" type="pres">
      <dgm:prSet presAssocID="{30E72979-23F0-4859-9B4F-AF1FC2BFA3D6}" presName="connectorText" presStyleLbl="sibTrans2D1" presStyleIdx="2" presStyleCnt="5"/>
      <dgm:spPr/>
    </dgm:pt>
    <dgm:pt modelId="{82577540-D35A-4EB3-8D56-5DE2C569EDAF}" type="pres">
      <dgm:prSet presAssocID="{1C19572A-4993-4025-8123-229C1895F46E}" presName="node" presStyleLbl="node1" presStyleIdx="3" presStyleCnt="5">
        <dgm:presLayoutVars>
          <dgm:bulletEnabled val="1"/>
        </dgm:presLayoutVars>
      </dgm:prSet>
      <dgm:spPr/>
    </dgm:pt>
    <dgm:pt modelId="{BA77C86C-F9C2-443F-9B97-0672084EACA6}" type="pres">
      <dgm:prSet presAssocID="{181B608A-A539-4499-BC43-236AFC6D04CA}" presName="sibTrans" presStyleLbl="sibTrans2D1" presStyleIdx="3" presStyleCnt="5"/>
      <dgm:spPr/>
    </dgm:pt>
    <dgm:pt modelId="{DD25D5B0-A4C9-406C-AEAC-E2BA8E9DADDA}" type="pres">
      <dgm:prSet presAssocID="{181B608A-A539-4499-BC43-236AFC6D04CA}" presName="connectorText" presStyleLbl="sibTrans2D1" presStyleIdx="3" presStyleCnt="5"/>
      <dgm:spPr/>
    </dgm:pt>
    <dgm:pt modelId="{D29F43E8-4D9D-46BC-BC81-4187FB12C85F}" type="pres">
      <dgm:prSet presAssocID="{35DAB4C6-9D7C-4C18-9F25-34CAE56A5B81}" presName="node" presStyleLbl="node1" presStyleIdx="4" presStyleCnt="5">
        <dgm:presLayoutVars>
          <dgm:bulletEnabled val="1"/>
        </dgm:presLayoutVars>
      </dgm:prSet>
      <dgm:spPr/>
    </dgm:pt>
    <dgm:pt modelId="{DEA5251D-5641-41A6-A051-176A432CC150}" type="pres">
      <dgm:prSet presAssocID="{1B79596E-6F5F-4CC3-A36F-9F59880A4E67}" presName="sibTrans" presStyleLbl="sibTrans2D1" presStyleIdx="4" presStyleCnt="5"/>
      <dgm:spPr/>
    </dgm:pt>
    <dgm:pt modelId="{B8858631-1AD0-4450-A82F-CEF2EA16FD8D}" type="pres">
      <dgm:prSet presAssocID="{1B79596E-6F5F-4CC3-A36F-9F59880A4E67}" presName="connectorText" presStyleLbl="sibTrans2D1" presStyleIdx="4" presStyleCnt="5"/>
      <dgm:spPr/>
    </dgm:pt>
  </dgm:ptLst>
  <dgm:cxnLst>
    <dgm:cxn modelId="{30899503-BF2B-409D-84D1-FA5D3360DB11}" type="presOf" srcId="{908087D6-731D-4377-9BCE-022040303D9E}" destId="{576DF6EE-93E0-444F-93D9-A9F506DC83DF}" srcOrd="1" destOrd="0" presId="urn:microsoft.com/office/officeart/2005/8/layout/cycle2"/>
    <dgm:cxn modelId="{A2365F09-FA61-449E-A4E4-AA75ACEB1030}" srcId="{3D7890C1-4DED-4238-AE98-DD56360EDC72}" destId="{5E383C63-DE0E-438B-800A-3FD210167015}" srcOrd="0" destOrd="0" parTransId="{3957C97A-40B5-4BA9-B08F-D32F924FE744}" sibTransId="{908087D6-731D-4377-9BCE-022040303D9E}"/>
    <dgm:cxn modelId="{629C940E-2979-4DC4-8209-BC8D45D9D29C}" type="presOf" srcId="{35DAB4C6-9D7C-4C18-9F25-34CAE56A5B81}" destId="{D29F43E8-4D9D-46BC-BC81-4187FB12C85F}" srcOrd="0" destOrd="0" presId="urn:microsoft.com/office/officeart/2005/8/layout/cycle2"/>
    <dgm:cxn modelId="{B2B61724-79B8-4718-8C57-D03357CB91D1}" type="presOf" srcId="{181B608A-A539-4499-BC43-236AFC6D04CA}" destId="{DD25D5B0-A4C9-406C-AEAC-E2BA8E9DADDA}" srcOrd="1" destOrd="0" presId="urn:microsoft.com/office/officeart/2005/8/layout/cycle2"/>
    <dgm:cxn modelId="{A437B32B-CCD2-457E-9405-05048D6D6A73}" srcId="{3D7890C1-4DED-4238-AE98-DD56360EDC72}" destId="{ED7F7561-B6D0-4CAB-9A9C-BBD70C61522B}" srcOrd="2" destOrd="0" parTransId="{76E78746-6557-403C-A6C0-B38B3C0C1882}" sibTransId="{30E72979-23F0-4859-9B4F-AF1FC2BFA3D6}"/>
    <dgm:cxn modelId="{00DBF82B-0AA7-4591-B33B-1A5C18796FB5}" type="presOf" srcId="{ED7F7561-B6D0-4CAB-9A9C-BBD70C61522B}" destId="{2C039BFB-0258-4E2C-8DA9-A01348A0DDAD}" srcOrd="0" destOrd="0" presId="urn:microsoft.com/office/officeart/2005/8/layout/cycle2"/>
    <dgm:cxn modelId="{E844C844-9F9F-4A75-BC59-D74F3E5602CD}" type="presOf" srcId="{3D7890C1-4DED-4238-AE98-DD56360EDC72}" destId="{D1595EA2-36C8-4FB4-AB7A-3B3C7B8070E1}" srcOrd="0" destOrd="0" presId="urn:microsoft.com/office/officeart/2005/8/layout/cycle2"/>
    <dgm:cxn modelId="{02EFB773-A534-4D09-9FF0-F4DBB4A6AE66}" type="presOf" srcId="{1B79596E-6F5F-4CC3-A36F-9F59880A4E67}" destId="{B8858631-1AD0-4450-A82F-CEF2EA16FD8D}" srcOrd="1" destOrd="0" presId="urn:microsoft.com/office/officeart/2005/8/layout/cycle2"/>
    <dgm:cxn modelId="{958FF278-B186-4D7B-A495-7CC38880F0E8}" type="presOf" srcId="{181B608A-A539-4499-BC43-236AFC6D04CA}" destId="{BA77C86C-F9C2-443F-9B97-0672084EACA6}" srcOrd="0" destOrd="0" presId="urn:microsoft.com/office/officeart/2005/8/layout/cycle2"/>
    <dgm:cxn modelId="{7804D37C-B9BE-4840-A9DC-2A220816A8DB}" type="presOf" srcId="{1C19572A-4993-4025-8123-229C1895F46E}" destId="{82577540-D35A-4EB3-8D56-5DE2C569EDAF}" srcOrd="0" destOrd="0" presId="urn:microsoft.com/office/officeart/2005/8/layout/cycle2"/>
    <dgm:cxn modelId="{134F757F-7400-4F6A-BF53-CFBA4F88C8AF}" srcId="{3D7890C1-4DED-4238-AE98-DD56360EDC72}" destId="{F51DB42D-48A7-44F0-9555-A79A73BC8F4C}" srcOrd="1" destOrd="0" parTransId="{BDDAE034-2C1A-4D2B-9160-2CA07C1A740A}" sibTransId="{BFCC0EB4-1ECE-4BFE-AC07-B738F991DCA8}"/>
    <dgm:cxn modelId="{8BF1079F-6D71-495D-A432-B08642F8357A}" type="presOf" srcId="{BFCC0EB4-1ECE-4BFE-AC07-B738F991DCA8}" destId="{38F6C947-1CC8-4817-8818-C34224FE2716}" srcOrd="1" destOrd="0" presId="urn:microsoft.com/office/officeart/2005/8/layout/cycle2"/>
    <dgm:cxn modelId="{CAF925A4-AF1C-42DC-B84F-9C2A2241B54D}" type="presOf" srcId="{BFCC0EB4-1ECE-4BFE-AC07-B738F991DCA8}" destId="{84E0555B-91F6-4073-832C-BC104B1A64AF}" srcOrd="0" destOrd="0" presId="urn:microsoft.com/office/officeart/2005/8/layout/cycle2"/>
    <dgm:cxn modelId="{24FA4CBB-734F-4B32-B4A9-EE4E2F4535A4}" srcId="{3D7890C1-4DED-4238-AE98-DD56360EDC72}" destId="{35DAB4C6-9D7C-4C18-9F25-34CAE56A5B81}" srcOrd="4" destOrd="0" parTransId="{F9BFB06D-9C9D-490A-ACE7-787EDB1EA273}" sibTransId="{1B79596E-6F5F-4CC3-A36F-9F59880A4E67}"/>
    <dgm:cxn modelId="{928F88BE-5D95-4D4D-A633-D81D79C582A3}" srcId="{3D7890C1-4DED-4238-AE98-DD56360EDC72}" destId="{1C19572A-4993-4025-8123-229C1895F46E}" srcOrd="3" destOrd="0" parTransId="{9392BDBE-CAA8-4AA9-96F1-2380EA65343F}" sibTransId="{181B608A-A539-4499-BC43-236AFC6D04CA}"/>
    <dgm:cxn modelId="{12B3D1C3-7A10-442A-ACAC-5832024CD0EE}" type="presOf" srcId="{30E72979-23F0-4859-9B4F-AF1FC2BFA3D6}" destId="{1090E3FE-6681-4D21-91CC-895A948BCE0E}" srcOrd="1" destOrd="0" presId="urn:microsoft.com/office/officeart/2005/8/layout/cycle2"/>
    <dgm:cxn modelId="{537E66EA-7CC1-45C3-865E-8BB75CFC4509}" type="presOf" srcId="{1B79596E-6F5F-4CC3-A36F-9F59880A4E67}" destId="{DEA5251D-5641-41A6-A051-176A432CC150}" srcOrd="0" destOrd="0" presId="urn:microsoft.com/office/officeart/2005/8/layout/cycle2"/>
    <dgm:cxn modelId="{CAB2C6EA-46B9-4C69-9928-E6E9FB233406}" type="presOf" srcId="{30E72979-23F0-4859-9B4F-AF1FC2BFA3D6}" destId="{461A3016-AA0B-4348-A866-79DBF62AEECE}" srcOrd="0" destOrd="0" presId="urn:microsoft.com/office/officeart/2005/8/layout/cycle2"/>
    <dgm:cxn modelId="{9D3D38EC-8A2A-4F3C-89EC-5A91C6780EFB}" type="presOf" srcId="{5E383C63-DE0E-438B-800A-3FD210167015}" destId="{1E90306B-D176-441E-A32D-1BE5713EFE26}" srcOrd="0" destOrd="0" presId="urn:microsoft.com/office/officeart/2005/8/layout/cycle2"/>
    <dgm:cxn modelId="{1E92A0F2-B9A8-4022-B476-402BD74F0D4A}" type="presOf" srcId="{F51DB42D-48A7-44F0-9555-A79A73BC8F4C}" destId="{4BE89972-6499-47CB-9DA9-B793E3C6E7F5}" srcOrd="0" destOrd="0" presId="urn:microsoft.com/office/officeart/2005/8/layout/cycle2"/>
    <dgm:cxn modelId="{C710F8FA-0AC9-482B-A621-643AC7F8DDFB}" type="presOf" srcId="{908087D6-731D-4377-9BCE-022040303D9E}" destId="{18905CF8-5FFE-4B22-A22B-E9991E7D6692}" srcOrd="0" destOrd="0" presId="urn:microsoft.com/office/officeart/2005/8/layout/cycle2"/>
    <dgm:cxn modelId="{25CEAA05-E3B7-4B80-A74E-BC673C7A03CD}" type="presParOf" srcId="{D1595EA2-36C8-4FB4-AB7A-3B3C7B8070E1}" destId="{1E90306B-D176-441E-A32D-1BE5713EFE26}" srcOrd="0" destOrd="0" presId="urn:microsoft.com/office/officeart/2005/8/layout/cycle2"/>
    <dgm:cxn modelId="{F3990895-B9F1-41F3-B01F-EA7C25B29838}" type="presParOf" srcId="{D1595EA2-36C8-4FB4-AB7A-3B3C7B8070E1}" destId="{18905CF8-5FFE-4B22-A22B-E9991E7D6692}" srcOrd="1" destOrd="0" presId="urn:microsoft.com/office/officeart/2005/8/layout/cycle2"/>
    <dgm:cxn modelId="{90EAC9BD-8A58-4F12-8346-39A092F1E9CD}" type="presParOf" srcId="{18905CF8-5FFE-4B22-A22B-E9991E7D6692}" destId="{576DF6EE-93E0-444F-93D9-A9F506DC83DF}" srcOrd="0" destOrd="0" presId="urn:microsoft.com/office/officeart/2005/8/layout/cycle2"/>
    <dgm:cxn modelId="{C01D4BD9-8518-4404-963A-9B38D4002EEE}" type="presParOf" srcId="{D1595EA2-36C8-4FB4-AB7A-3B3C7B8070E1}" destId="{4BE89972-6499-47CB-9DA9-B793E3C6E7F5}" srcOrd="2" destOrd="0" presId="urn:microsoft.com/office/officeart/2005/8/layout/cycle2"/>
    <dgm:cxn modelId="{5ACC0809-770C-4685-BA2E-AF0318F349A3}" type="presParOf" srcId="{D1595EA2-36C8-4FB4-AB7A-3B3C7B8070E1}" destId="{84E0555B-91F6-4073-832C-BC104B1A64AF}" srcOrd="3" destOrd="0" presId="urn:microsoft.com/office/officeart/2005/8/layout/cycle2"/>
    <dgm:cxn modelId="{50C57E72-0499-419F-91CC-18F3D98B5CE5}" type="presParOf" srcId="{84E0555B-91F6-4073-832C-BC104B1A64AF}" destId="{38F6C947-1CC8-4817-8818-C34224FE2716}" srcOrd="0" destOrd="0" presId="urn:microsoft.com/office/officeart/2005/8/layout/cycle2"/>
    <dgm:cxn modelId="{E82F1108-6D46-40C2-95B0-AEDA062A9503}" type="presParOf" srcId="{D1595EA2-36C8-4FB4-AB7A-3B3C7B8070E1}" destId="{2C039BFB-0258-4E2C-8DA9-A01348A0DDAD}" srcOrd="4" destOrd="0" presId="urn:microsoft.com/office/officeart/2005/8/layout/cycle2"/>
    <dgm:cxn modelId="{FA4E0AC5-A557-4F1F-B03F-2AFE5FAEF663}" type="presParOf" srcId="{D1595EA2-36C8-4FB4-AB7A-3B3C7B8070E1}" destId="{461A3016-AA0B-4348-A866-79DBF62AEECE}" srcOrd="5" destOrd="0" presId="urn:microsoft.com/office/officeart/2005/8/layout/cycle2"/>
    <dgm:cxn modelId="{2BC4D757-FD7F-49E7-9008-4FD29AEF5496}" type="presParOf" srcId="{461A3016-AA0B-4348-A866-79DBF62AEECE}" destId="{1090E3FE-6681-4D21-91CC-895A948BCE0E}" srcOrd="0" destOrd="0" presId="urn:microsoft.com/office/officeart/2005/8/layout/cycle2"/>
    <dgm:cxn modelId="{5937827E-0412-478F-A7B4-319949ED1585}" type="presParOf" srcId="{D1595EA2-36C8-4FB4-AB7A-3B3C7B8070E1}" destId="{82577540-D35A-4EB3-8D56-5DE2C569EDAF}" srcOrd="6" destOrd="0" presId="urn:microsoft.com/office/officeart/2005/8/layout/cycle2"/>
    <dgm:cxn modelId="{E7C6275D-243F-44AC-AA83-87D1A43FC2F4}" type="presParOf" srcId="{D1595EA2-36C8-4FB4-AB7A-3B3C7B8070E1}" destId="{BA77C86C-F9C2-443F-9B97-0672084EACA6}" srcOrd="7" destOrd="0" presId="urn:microsoft.com/office/officeart/2005/8/layout/cycle2"/>
    <dgm:cxn modelId="{F71A191F-7DED-44CE-9030-B0FCEB79FC82}" type="presParOf" srcId="{BA77C86C-F9C2-443F-9B97-0672084EACA6}" destId="{DD25D5B0-A4C9-406C-AEAC-E2BA8E9DADDA}" srcOrd="0" destOrd="0" presId="urn:microsoft.com/office/officeart/2005/8/layout/cycle2"/>
    <dgm:cxn modelId="{DD05A8C6-44B7-41B2-8AC1-8FFCB0B9CB3E}" type="presParOf" srcId="{D1595EA2-36C8-4FB4-AB7A-3B3C7B8070E1}" destId="{D29F43E8-4D9D-46BC-BC81-4187FB12C85F}" srcOrd="8" destOrd="0" presId="urn:microsoft.com/office/officeart/2005/8/layout/cycle2"/>
    <dgm:cxn modelId="{FD227E54-2D46-40F3-B93B-B81FB830A091}" type="presParOf" srcId="{D1595EA2-36C8-4FB4-AB7A-3B3C7B8070E1}" destId="{DEA5251D-5641-41A6-A051-176A432CC150}" srcOrd="9" destOrd="0" presId="urn:microsoft.com/office/officeart/2005/8/layout/cycle2"/>
    <dgm:cxn modelId="{B5189950-FA98-40E1-8A9E-C558C409A2C8}" type="presParOf" srcId="{DEA5251D-5641-41A6-A051-176A432CC150}" destId="{B8858631-1AD0-4450-A82F-CEF2EA16FD8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0306B-D176-441E-A32D-1BE5713EFE26}">
      <dsp:nvSpPr>
        <dsp:cNvPr id="0" name=""/>
        <dsp:cNvSpPr/>
      </dsp:nvSpPr>
      <dsp:spPr>
        <a:xfrm>
          <a:off x="2873265" y="-4669"/>
          <a:ext cx="1680265" cy="16543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Gill Sans MT" panose="020B0502020104020203" pitchFamily="34" charset="0"/>
            </a:rPr>
            <a:t>Formulering av behov</a:t>
          </a:r>
        </a:p>
      </dsp:txBody>
      <dsp:txXfrm>
        <a:off x="3119334" y="237607"/>
        <a:ext cx="1188127" cy="1169815"/>
      </dsp:txXfrm>
    </dsp:sp>
    <dsp:sp modelId="{18905CF8-5FFE-4B22-A22B-E9991E7D6692}">
      <dsp:nvSpPr>
        <dsp:cNvPr id="0" name=""/>
        <dsp:cNvSpPr/>
      </dsp:nvSpPr>
      <dsp:spPr>
        <a:xfrm rot="2160000">
          <a:off x="4491403" y="1266570"/>
          <a:ext cx="424417" cy="550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4503561" y="1339301"/>
        <a:ext cx="297092" cy="330452"/>
      </dsp:txXfrm>
    </dsp:sp>
    <dsp:sp modelId="{4BE89972-6499-47CB-9DA9-B793E3C6E7F5}">
      <dsp:nvSpPr>
        <dsp:cNvPr id="0" name=""/>
        <dsp:cNvSpPr/>
      </dsp:nvSpPr>
      <dsp:spPr>
        <a:xfrm>
          <a:off x="4881427" y="1448014"/>
          <a:ext cx="1631864" cy="16318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sv-SE" sz="1700" kern="1200" dirty="0">
              <a:latin typeface="Gill Sans MT" panose="020B0502020104020203" pitchFamily="34" charset="0"/>
            </a:rPr>
            <a:t>Vision </a:t>
          </a:r>
          <a:br>
            <a:rPr lang="sv-SE" sz="1700" kern="1200" dirty="0">
              <a:latin typeface="Gill Sans MT" panose="020B0502020104020203" pitchFamily="34" charset="0"/>
            </a:rPr>
          </a:br>
          <a:r>
            <a:rPr lang="sv-SE" sz="1700" kern="1200" dirty="0">
              <a:latin typeface="Gill Sans MT" panose="020B0502020104020203" pitchFamily="34" charset="0"/>
            </a:rPr>
            <a:t>&amp; mål</a:t>
          </a:r>
        </a:p>
      </dsp:txBody>
      <dsp:txXfrm>
        <a:off x="5120408" y="1686995"/>
        <a:ext cx="1153902" cy="1153902"/>
      </dsp:txXfrm>
    </dsp:sp>
    <dsp:sp modelId="{84E0555B-91F6-4073-832C-BC104B1A64AF}">
      <dsp:nvSpPr>
        <dsp:cNvPr id="0" name=""/>
        <dsp:cNvSpPr/>
      </dsp:nvSpPr>
      <dsp:spPr>
        <a:xfrm rot="6480000">
          <a:off x="5104841" y="3143008"/>
          <a:ext cx="434836" cy="550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rot="10800000">
        <a:off x="5190222" y="3191126"/>
        <a:ext cx="304385" cy="330452"/>
      </dsp:txXfrm>
    </dsp:sp>
    <dsp:sp modelId="{2C039BFB-0258-4E2C-8DA9-A01348A0DDAD}">
      <dsp:nvSpPr>
        <dsp:cNvPr id="0" name=""/>
        <dsp:cNvSpPr/>
      </dsp:nvSpPr>
      <dsp:spPr>
        <a:xfrm>
          <a:off x="4123621" y="3780300"/>
          <a:ext cx="1631864" cy="16318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sv-SE" sz="1700" kern="1200" dirty="0">
              <a:latin typeface="Gill Sans MT" panose="020B0502020104020203" pitchFamily="34" charset="0"/>
            </a:rPr>
            <a:t>Handlings-plan</a:t>
          </a:r>
        </a:p>
      </dsp:txBody>
      <dsp:txXfrm>
        <a:off x="4362602" y="4019281"/>
        <a:ext cx="1153902" cy="1153902"/>
      </dsp:txXfrm>
    </dsp:sp>
    <dsp:sp modelId="{461A3016-AA0B-4348-A866-79DBF62AEECE}">
      <dsp:nvSpPr>
        <dsp:cNvPr id="0" name=""/>
        <dsp:cNvSpPr/>
      </dsp:nvSpPr>
      <dsp:spPr>
        <a:xfrm rot="10800000">
          <a:off x="3508286" y="4320856"/>
          <a:ext cx="434836" cy="550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rot="10800000">
        <a:off x="3638737" y="4431007"/>
        <a:ext cx="304385" cy="330452"/>
      </dsp:txXfrm>
    </dsp:sp>
    <dsp:sp modelId="{82577540-D35A-4EB3-8D56-5DE2C569EDAF}">
      <dsp:nvSpPr>
        <dsp:cNvPr id="0" name=""/>
        <dsp:cNvSpPr/>
      </dsp:nvSpPr>
      <dsp:spPr>
        <a:xfrm>
          <a:off x="1671310" y="3780300"/>
          <a:ext cx="1631864" cy="16318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sv-SE" sz="1700" kern="1200" dirty="0" err="1">
              <a:latin typeface="Gill Sans MT" panose="020B0502020104020203" pitchFamily="34" charset="0"/>
            </a:rPr>
            <a:t>Implemen-tering</a:t>
          </a:r>
          <a:endParaRPr lang="sv-SE" sz="1700" kern="1200" dirty="0">
            <a:latin typeface="Gill Sans MT" panose="020B0502020104020203" pitchFamily="34" charset="0"/>
          </a:endParaRPr>
        </a:p>
      </dsp:txBody>
      <dsp:txXfrm>
        <a:off x="1910291" y="4019281"/>
        <a:ext cx="1153902" cy="1153902"/>
      </dsp:txXfrm>
    </dsp:sp>
    <dsp:sp modelId="{BA77C86C-F9C2-443F-9B97-0672084EACA6}">
      <dsp:nvSpPr>
        <dsp:cNvPr id="0" name=""/>
        <dsp:cNvSpPr/>
      </dsp:nvSpPr>
      <dsp:spPr>
        <a:xfrm rot="15120000">
          <a:off x="1894724" y="3166417"/>
          <a:ext cx="434836" cy="550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rot="10800000">
        <a:off x="1980105" y="3338601"/>
        <a:ext cx="304385" cy="330452"/>
      </dsp:txXfrm>
    </dsp:sp>
    <dsp:sp modelId="{D29F43E8-4D9D-46BC-BC81-4187FB12C85F}">
      <dsp:nvSpPr>
        <dsp:cNvPr id="0" name=""/>
        <dsp:cNvSpPr/>
      </dsp:nvSpPr>
      <dsp:spPr>
        <a:xfrm>
          <a:off x="913504" y="1448014"/>
          <a:ext cx="1631864" cy="16318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Gill Sans MT" panose="020B0502020104020203" pitchFamily="34" charset="0"/>
            </a:rPr>
            <a:t>Utvärdering</a:t>
          </a:r>
        </a:p>
      </dsp:txBody>
      <dsp:txXfrm>
        <a:off x="1152485" y="1686995"/>
        <a:ext cx="1153902" cy="1153902"/>
      </dsp:txXfrm>
    </dsp:sp>
    <dsp:sp modelId="{DEA5251D-5641-41A6-A051-176A432CC150}">
      <dsp:nvSpPr>
        <dsp:cNvPr id="0" name=""/>
        <dsp:cNvSpPr/>
      </dsp:nvSpPr>
      <dsp:spPr>
        <a:xfrm rot="19440000">
          <a:off x="2491538" y="1280691"/>
          <a:ext cx="424417" cy="550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2503696" y="1428262"/>
        <a:ext cx="297092" cy="33045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A54A6-ED93-4F42-927D-46E1F57848A8}" type="datetimeFigureOut">
              <a:rPr lang="sv-SE" smtClean="0"/>
              <a:t>2021-04-20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24550-8715-478C-B683-8BC8066C808A}" type="slidenum">
              <a:rPr lang="sv-SE" smtClean="0"/>
              <a:t>‹#›</a:t>
            </a:fld>
            <a:endParaRPr lang="sv-SE"/>
          </a:p>
        </p:txBody>
      </p:sp>
    </p:spTree>
    <p:extLst>
      <p:ext uri="{BB962C8B-B14F-4D97-AF65-F5344CB8AC3E}">
        <p14:creationId xmlns:p14="http://schemas.microsoft.com/office/powerpoint/2010/main" val="290019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dirty="0"/>
          </a:p>
        </p:txBody>
      </p:sp>
    </p:spTree>
    <p:extLst>
      <p:ext uri="{BB962C8B-B14F-4D97-AF65-F5344CB8AC3E}">
        <p14:creationId xmlns:p14="http://schemas.microsoft.com/office/powerpoint/2010/main" val="3655170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mj-lt"/>
              <a:buAutoNum type="arabicPeriod"/>
            </a:pPr>
            <a:r>
              <a:rPr lang="sv-SE" sz="1200" dirty="0"/>
              <a:t>Ringa in behoven och </a:t>
            </a:r>
            <a:r>
              <a:rPr lang="sv-SE" sz="1200" dirty="0" err="1"/>
              <a:t>ev</a:t>
            </a:r>
            <a:r>
              <a:rPr lang="sv-SE" sz="1200" dirty="0"/>
              <a:t> hinder</a:t>
            </a:r>
          </a:p>
          <a:p>
            <a:pPr marL="228600" indent="-228600">
              <a:buFont typeface="+mj-lt"/>
              <a:buAutoNum type="arabicPeriod"/>
            </a:pPr>
            <a:r>
              <a:rPr lang="sv-SE" sz="1200" dirty="0"/>
              <a:t>Formulera en vision och sätt upp mål</a:t>
            </a:r>
          </a:p>
          <a:p>
            <a:pPr marL="228600" indent="-228600">
              <a:buFont typeface="+mj-lt"/>
              <a:buAutoNum type="arabicPeriod"/>
            </a:pPr>
            <a:r>
              <a:rPr lang="sv-SE" sz="1200" dirty="0"/>
              <a:t>Möjliga lösningar (handlingsplan)</a:t>
            </a:r>
          </a:p>
          <a:p>
            <a:pPr marL="228600" indent="-228600">
              <a:buFont typeface="+mj-lt"/>
              <a:buAutoNum type="arabicPeriod"/>
            </a:pPr>
            <a:r>
              <a:rPr lang="sv-SE" sz="1200" dirty="0"/>
              <a:t>Genomförande (aktiviteter)</a:t>
            </a:r>
          </a:p>
          <a:p>
            <a:pPr marL="228600" indent="-228600">
              <a:buFont typeface="+mj-lt"/>
              <a:buAutoNum type="arabicPeriod"/>
            </a:pPr>
            <a:r>
              <a:rPr lang="sv-SE" sz="1200" dirty="0"/>
              <a:t>Utvärdering och analys</a:t>
            </a: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341605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rPr>
              <a:t>Tas fram under våren 2021, arbete pågår just nu.</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0257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2"/>
            <a:endParaRPr lang="sv-SE" sz="140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159273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buFont typeface="Arial" panose="020B0604020202020204" pitchFamily="34" charset="0"/>
              <a:buNone/>
            </a:pPr>
            <a:r>
              <a:rPr lang="sv-SE" sz="1400" dirty="0">
                <a:solidFill>
                  <a:srgbClr val="000000"/>
                </a:solidFill>
                <a:latin typeface="Georgia" panose="02040502050405020303" pitchFamily="18" charset="0"/>
              </a:rPr>
              <a:t>https://www.varldskulturmuseerna.se/siteassets/pdf/smvk-vision_sve.pdf</a:t>
            </a:r>
          </a:p>
          <a:p>
            <a:pPr algn="l" rtl="0" fontAlgn="base">
              <a:buFont typeface="Arial" panose="020B0604020202020204" pitchFamily="34" charset="0"/>
              <a:buNone/>
            </a:pPr>
            <a:endParaRPr lang="sv-SE" sz="1400" dirty="0">
              <a:solidFill>
                <a:srgbClr val="000000"/>
              </a:solidFill>
              <a:latin typeface="Georgia" panose="02040502050405020303" pitchFamily="18" charset="0"/>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270080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buFont typeface="Arial" panose="020B0604020202020204" pitchFamily="34" charset="0"/>
              <a:buNone/>
            </a:pPr>
            <a:endParaRPr lang="sv-SE" sz="1400" dirty="0">
              <a:solidFill>
                <a:srgbClr val="000000"/>
              </a:solidFill>
              <a:latin typeface="Georgia" panose="02040502050405020303" pitchFamily="18" charset="0"/>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168148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2"/>
            <a:r>
              <a:rPr lang="sv-SE" sz="1400" dirty="0"/>
              <a:t>Break-</a:t>
            </a:r>
            <a:r>
              <a:rPr lang="sv-SE" sz="1400" dirty="0" err="1"/>
              <a:t>out</a:t>
            </a:r>
            <a:r>
              <a:rPr lang="sv-SE" sz="1400" dirty="0"/>
              <a:t>-</a:t>
            </a:r>
            <a:r>
              <a:rPr lang="sv-SE" sz="1400" dirty="0" err="1"/>
              <a:t>rooms</a:t>
            </a:r>
            <a:r>
              <a:rPr lang="sv-SE" sz="1400" dirty="0"/>
              <a:t>, diskutera: Vad ska en vision innehålla? Hur lång ska en vision vara?</a:t>
            </a:r>
          </a:p>
          <a:p>
            <a:pPr marL="0" lvl="2"/>
            <a:endParaRPr lang="sv-SE" sz="140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703489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Frosch &amp; Järås 2003: https://lup.lub.lu.se/luur/download?func=downloadFile&amp;recordOId=1339331&amp;fileOId=2433431</a:t>
            </a:r>
          </a:p>
          <a:p>
            <a:r>
              <a:rPr lang="sv-SE" dirty="0"/>
              <a:t>Foto: https://flic.kr/p/a2XdHB</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dirty="0"/>
          </a:p>
        </p:txBody>
      </p:sp>
    </p:spTree>
    <p:extLst>
      <p:ext uri="{BB962C8B-B14F-4D97-AF65-F5344CB8AC3E}">
        <p14:creationId xmlns:p14="http://schemas.microsoft.com/office/powerpoint/2010/main" val="36032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https://flic.kr/p/2k1AokD</a:t>
            </a:r>
          </a:p>
        </p:txBody>
      </p:sp>
      <p:sp>
        <p:nvSpPr>
          <p:cNvPr id="4" name="Platshållare för bildnummer 3"/>
          <p:cNvSpPr>
            <a:spLocks noGrp="1"/>
          </p:cNvSpPr>
          <p:nvPr>
            <p:ph type="sldNum" sz="quarter" idx="5"/>
          </p:nvPr>
        </p:nvSpPr>
        <p:spPr/>
        <p:txBody>
          <a:bodyPr/>
          <a:lstStyle/>
          <a:p>
            <a:fld id="{5FE24550-8715-478C-B683-8BC8066C808A}" type="slidenum">
              <a:rPr lang="sv-SE" smtClean="0"/>
              <a:t>17</a:t>
            </a:fld>
            <a:endParaRPr lang="sv-SE" dirty="0"/>
          </a:p>
        </p:txBody>
      </p:sp>
    </p:spTree>
    <p:extLst>
      <p:ext uri="{BB962C8B-B14F-4D97-AF65-F5344CB8AC3E}">
        <p14:creationId xmlns:p14="http://schemas.microsoft.com/office/powerpoint/2010/main" val="2467642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https://vnmuseum.se/projekt-pagaende-och-avslutade/</a:t>
            </a:r>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dirty="0"/>
          </a:p>
        </p:txBody>
      </p:sp>
    </p:spTree>
    <p:extLst>
      <p:ext uri="{BB962C8B-B14F-4D97-AF65-F5344CB8AC3E}">
        <p14:creationId xmlns:p14="http://schemas.microsoft.com/office/powerpoint/2010/main" val="2556737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dirty="0"/>
          </a:p>
        </p:txBody>
      </p:sp>
    </p:spTree>
    <p:extLst>
      <p:ext uri="{BB962C8B-B14F-4D97-AF65-F5344CB8AC3E}">
        <p14:creationId xmlns:p14="http://schemas.microsoft.com/office/powerpoint/2010/main" val="425764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Länk till rapporten: https://vnmuseum.se/projekt-pagaende-och-avslutade/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Men vi ska börja med att göra en snabb temperaturmätning, hur många här idag har arbetat med pedagogiska strategier eller annan typ av strategier? </a:t>
            </a:r>
            <a:r>
              <a:rPr lang="sv-SE" b="0" dirty="0" err="1"/>
              <a:t>Mentimeter</a:t>
            </a:r>
            <a:r>
              <a:rPr lang="sv-SE" b="0" dirty="0"/>
              <a:t>: </a:t>
            </a:r>
            <a:r>
              <a:rPr lang="sv-SE" sz="1200" dirty="0">
                <a:latin typeface="Gill Sans MT" panose="020B0502020104020203" pitchFamily="34" charset="0"/>
              </a:rPr>
              <a:t>https://www.menti.com/egfnwxdzbr</a:t>
            </a:r>
          </a:p>
          <a:p>
            <a:endParaRPr lang="sv-SE" b="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72339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2"/>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187340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https://pixabay.com/sv/photos/schack-schackpj%C3%A4ser-schackbr%C3%A4de-2730034/</a:t>
            </a:r>
          </a:p>
          <a:p>
            <a:r>
              <a:rPr lang="sv-SE" dirty="0"/>
              <a:t>En modern tolkning av begreppet är att strategi innebär ”att leda en organisation” och ett vanligt sätt att definiera strategi är som ”ett sätt att uppnå sina mål”. (Höglund 2014)</a:t>
            </a: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395070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https://pixabay.com/sv/photos/schack-schackpj%C3%A4ser-schackbr%C3%A4de-2730034/</a:t>
            </a:r>
          </a:p>
          <a:p>
            <a:r>
              <a:rPr lang="sv-SE" dirty="0"/>
              <a:t>En pedagogisk strategi kan vara ett sätt att specificera vilken roll och betydelse den pedagogiska verksamheten har för museet och vilka prioriteringar museet vill göra inom området under en given tidsperiod.</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185359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Fredriksson &amp; Gustavsson (2002), s. 17-18</a:t>
            </a:r>
          </a:p>
          <a:p>
            <a:r>
              <a:rPr lang="sv-SE" dirty="0"/>
              <a:t>https://www.diva-portal.org/smash/get/diva2:828993/FULLTEXT01.pdf </a:t>
            </a:r>
          </a:p>
          <a:p>
            <a:r>
              <a:rPr lang="sv-SE" dirty="0"/>
              <a:t>Generella strategiska perspektiv: klassiskt, evolutionistiskt, processuellt, systemteoretiskt</a:t>
            </a:r>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62304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Foto: Wokandapix, https://pixabay.com/sv/photos/planen-m%C3%A5l-strategi-process-2372176/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Generella strategiska perspektiv: klassiskt, evolutionistiskt, processuellt, systemteoretiskt. Klassiskt perspektiv: maximera fördelarna/vinsterna.</a:t>
            </a:r>
          </a:p>
          <a:p>
            <a:r>
              <a:rPr lang="sv-SE" dirty="0"/>
              <a:t>Skapandet av en plan, handlingar och uppmuntran till improvisation, stärker en organisations effektivitet genom att främja lärande.</a:t>
            </a:r>
          </a:p>
          <a:p>
            <a:r>
              <a:rPr lang="sv-SE" dirty="0"/>
              <a:t>https://www.diva-portal.org/smash/get/diva2:828993/FULLTEXT01.pdf</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36386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dirty="0"/>
              <a:t>Metaforen ”Karta”:</a:t>
            </a:r>
          </a:p>
          <a:p>
            <a:pPr fontAlgn="base"/>
            <a:r>
              <a:rPr lang="sv-SE" sz="1200" dirty="0"/>
              <a:t>Pekar ut riktningen, orienterar individer</a:t>
            </a:r>
          </a:p>
          <a:p>
            <a:pPr fontAlgn="base"/>
            <a:r>
              <a:rPr lang="sv-SE" sz="1200" dirty="0"/>
              <a:t>Skapar självförtroende och trygghet </a:t>
            </a:r>
          </a:p>
          <a:p>
            <a:pPr fontAlgn="base"/>
            <a:r>
              <a:rPr lang="sv-SE" sz="1200" dirty="0"/>
              <a:t>Fredriksson &amp; Gustavsson (2002), s. 27</a:t>
            </a:r>
          </a:p>
          <a:p>
            <a:pPr fontAlgn="base"/>
            <a:r>
              <a:rPr lang="sv-SE" sz="1200" dirty="0"/>
              <a:t>Bild: landskapskarta över Medelpad från 1769. https://sv.wikipedia.org/wiki/Medelpad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53305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Foto: </a:t>
            </a:r>
            <a:r>
              <a:rPr lang="sv-SE" dirty="0" err="1"/>
              <a:t>Yoppy</a:t>
            </a:r>
            <a:r>
              <a:rPr lang="sv-SE" dirty="0"/>
              <a:t>, https://flic.kr/p/qxSbVL</a:t>
            </a: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149629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200" b="0" i="0" u="none" strike="noStrike" dirty="0">
                <a:solidFill>
                  <a:srgbClr val="000000"/>
                </a:solidFill>
                <a:effectLst/>
                <a:latin typeface="Georgia" panose="02040502050405020303" pitchFamily="18" charset="0"/>
              </a:rPr>
              <a:t>Foto: Tobias </a:t>
            </a:r>
            <a:r>
              <a:rPr lang="sv-SE" sz="1200" b="0" i="0" u="none" strike="noStrike" dirty="0" err="1">
                <a:solidFill>
                  <a:srgbClr val="000000"/>
                </a:solidFill>
                <a:effectLst/>
                <a:latin typeface="Georgia" panose="02040502050405020303" pitchFamily="18" charset="0"/>
              </a:rPr>
              <a:t>Kozlowski</a:t>
            </a:r>
            <a:r>
              <a:rPr lang="sv-SE" sz="1200" b="0" i="0" u="none" strike="noStrike" dirty="0">
                <a:solidFill>
                  <a:srgbClr val="000000"/>
                </a:solidFill>
                <a:effectLst/>
                <a:latin typeface="Georgia" panose="02040502050405020303" pitchFamily="18" charset="0"/>
              </a:rPr>
              <a:t>, https://pixabay.com/sv/photos/tetris-lampa-deco-f%C3%A4rgglada-bl%C3%A5-2973518/</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98167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82010D-B4E6-43F4-9C69-0CDA0B0F3B4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6DD83F2-21B3-4223-AB17-DE89BEE2A7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0440F1C-8A62-4E68-B4BC-196702CBF10B}"/>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5" name="Platshållare för sidfot 4">
            <a:extLst>
              <a:ext uri="{FF2B5EF4-FFF2-40B4-BE49-F238E27FC236}">
                <a16:creationId xmlns:a16="http://schemas.microsoft.com/office/drawing/2014/main" id="{DA41F459-5901-42AC-978B-33F3351283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4A22B57-4857-44F4-AE61-250AEA3D833E}"/>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426211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95B02A-AA64-4DEE-80F4-04589448AC3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4B9787E-9E0B-4EAB-8183-BEAD2D20D26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F1608E-51EF-4502-8B3F-54EFD647DAEA}"/>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5" name="Platshållare för sidfot 4">
            <a:extLst>
              <a:ext uri="{FF2B5EF4-FFF2-40B4-BE49-F238E27FC236}">
                <a16:creationId xmlns:a16="http://schemas.microsoft.com/office/drawing/2014/main" id="{C79D308D-4333-45ED-A837-5E366EB0940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C6825D-A1B1-489D-9EB6-CB7FD75FA301}"/>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83946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699E33A-FF26-47A0-B8EA-246A81469CA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085FC8B-04B1-4B03-904A-57550C8D086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23D77E2-5AFE-481F-B1C6-71A953FD6681}"/>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5" name="Platshållare för sidfot 4">
            <a:extLst>
              <a:ext uri="{FF2B5EF4-FFF2-40B4-BE49-F238E27FC236}">
                <a16:creationId xmlns:a16="http://schemas.microsoft.com/office/drawing/2014/main" id="{DB57E1FD-4B7F-4DC0-9E92-3FA7B9C871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EE0F948-6EA5-44E6-8C96-7172E7DACC86}"/>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4003861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itat ros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71549" y="1245996"/>
            <a:ext cx="10239375" cy="4351529"/>
          </a:xfrm>
        </p:spPr>
        <p:txBody>
          <a:bodyPr anchor="ctr" anchorCtr="0"/>
          <a:lstStyle>
            <a:lvl1pPr algn="ctr">
              <a:defRPr sz="5400">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29466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E49C19-068D-40FE-B429-3ECA1525CF8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875459-C17A-4DF2-98CF-8D14F1B26D1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C10AF7-A9F9-4195-B64E-BD49D475B66F}"/>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5" name="Platshållare för sidfot 4">
            <a:extLst>
              <a:ext uri="{FF2B5EF4-FFF2-40B4-BE49-F238E27FC236}">
                <a16:creationId xmlns:a16="http://schemas.microsoft.com/office/drawing/2014/main" id="{04B49F52-1639-4CD2-AF2F-E330A2B387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CFBE40-F339-4A73-A5C5-D9FEC463170E}"/>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8954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738C57-7031-4C3B-BC53-F383D917C69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089A09A-978E-4759-AAD7-8B445F9F2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97AD5BE-239F-45FB-93EF-1F5AC94B5374}"/>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5" name="Platshållare för sidfot 4">
            <a:extLst>
              <a:ext uri="{FF2B5EF4-FFF2-40B4-BE49-F238E27FC236}">
                <a16:creationId xmlns:a16="http://schemas.microsoft.com/office/drawing/2014/main" id="{6F9B50C1-4518-464E-9E8C-E35EF2B8B09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DC008D-6B2D-4A4D-A85B-C340B43A5B11}"/>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164496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55C4F1-2FB5-4DE0-BA42-25E2B92F1B9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ED221DE-55D4-4E85-AC9D-B2BB5048C19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B4D9309-009A-4DCF-AA2E-D9E8F32C7F2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FCB95F2-D2E6-4ED4-B870-3381CDC2B795}"/>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6" name="Platshållare för sidfot 5">
            <a:extLst>
              <a:ext uri="{FF2B5EF4-FFF2-40B4-BE49-F238E27FC236}">
                <a16:creationId xmlns:a16="http://schemas.microsoft.com/office/drawing/2014/main" id="{E037326F-E771-41A1-9ACE-001E3CFEDFE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7000CFC-852E-44A1-8A84-19BE8E0D7478}"/>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305654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8B4908-FD25-49CC-AB3A-351CE43B71D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F4DD445-089A-4B35-A9C9-0913B436C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955B77F-35A9-4660-BE39-155C0F099FE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792031C-7E51-4CBB-8288-37DDCD403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76D880A-0E34-4483-8B94-EE089CA4FF0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AEB176-DFBA-4AC3-9F29-3A72E5DB7AFC}"/>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8" name="Platshållare för sidfot 7">
            <a:extLst>
              <a:ext uri="{FF2B5EF4-FFF2-40B4-BE49-F238E27FC236}">
                <a16:creationId xmlns:a16="http://schemas.microsoft.com/office/drawing/2014/main" id="{D9F2E718-DAF5-46B7-B62C-8479FE7CEEB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0E5CC46-9E89-4815-9F77-9CD5FA66C2B2}"/>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273423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009CF6-5C8A-423D-B7F5-879A251BC78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3FC67D0-2800-43E2-BA13-D8713293953D}"/>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4" name="Platshållare för sidfot 3">
            <a:extLst>
              <a:ext uri="{FF2B5EF4-FFF2-40B4-BE49-F238E27FC236}">
                <a16:creationId xmlns:a16="http://schemas.microsoft.com/office/drawing/2014/main" id="{FB0D9EC8-4A68-411A-B4E4-4D60CEDCD59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C755FD0-A903-45B0-9024-BC6AD46382E6}"/>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334332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25B21E-3C83-48A3-BC02-4B05E64C720D}"/>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3" name="Platshållare för sidfot 2">
            <a:extLst>
              <a:ext uri="{FF2B5EF4-FFF2-40B4-BE49-F238E27FC236}">
                <a16:creationId xmlns:a16="http://schemas.microsoft.com/office/drawing/2014/main" id="{8BF73D08-19E1-4259-9EFE-B6A6A148AA7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6015324-41AB-4DCD-B8DB-3A81D8AE3026}"/>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1548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397A85-8749-4378-A52C-70B020075F9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7875F0C-0DA1-4938-9A5C-71AE6A410B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BB918CB-A973-43C4-B9A1-F55ABDA14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BBFFF0D-41BD-49C0-8B81-B1E758E32F30}"/>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6" name="Platshållare för sidfot 5">
            <a:extLst>
              <a:ext uri="{FF2B5EF4-FFF2-40B4-BE49-F238E27FC236}">
                <a16:creationId xmlns:a16="http://schemas.microsoft.com/office/drawing/2014/main" id="{144F33A0-110E-4FE1-91A2-8BFC73581E3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E6DC7E0-4AB3-4EDA-96A4-F3D985E22173}"/>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127552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5D35B8-5B06-4B98-A1F4-6EA6C83293C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870CBB8-8D31-4988-8493-590F4009E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6A154DA-E627-4B9F-8BE9-133F8A3AD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B091C36-004C-4C7D-B11B-1A0A5592ACD4}"/>
              </a:ext>
            </a:extLst>
          </p:cNvPr>
          <p:cNvSpPr>
            <a:spLocks noGrp="1"/>
          </p:cNvSpPr>
          <p:nvPr>
            <p:ph type="dt" sz="half" idx="10"/>
          </p:nvPr>
        </p:nvSpPr>
        <p:spPr/>
        <p:txBody>
          <a:bodyPr/>
          <a:lstStyle/>
          <a:p>
            <a:fld id="{32A32EC3-7679-4CEA-9149-4127AA7D2822}" type="datetimeFigureOut">
              <a:rPr lang="sv-SE" smtClean="0"/>
              <a:t>2021-04-20</a:t>
            </a:fld>
            <a:endParaRPr lang="sv-SE"/>
          </a:p>
        </p:txBody>
      </p:sp>
      <p:sp>
        <p:nvSpPr>
          <p:cNvPr id="6" name="Platshållare för sidfot 5">
            <a:extLst>
              <a:ext uri="{FF2B5EF4-FFF2-40B4-BE49-F238E27FC236}">
                <a16:creationId xmlns:a16="http://schemas.microsoft.com/office/drawing/2014/main" id="{92790C3B-8F96-4FF1-AB28-D1104C4324D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D1542DE-FB42-46FC-9E2F-78649E411350}"/>
              </a:ext>
            </a:extLst>
          </p:cNvPr>
          <p:cNvSpPr>
            <a:spLocks noGrp="1"/>
          </p:cNvSpPr>
          <p:nvPr>
            <p:ph type="sldNum" sz="quarter" idx="12"/>
          </p:nvPr>
        </p:nvSpPr>
        <p:spPr/>
        <p:txBody>
          <a:bodyPr/>
          <a:lstStyle/>
          <a:p>
            <a:fld id="{87F6CB60-E85C-48E8-A0D5-8AEA9651DF37}" type="slidenum">
              <a:rPr lang="sv-SE" smtClean="0"/>
              <a:t>‹#›</a:t>
            </a:fld>
            <a:endParaRPr lang="sv-SE"/>
          </a:p>
        </p:txBody>
      </p:sp>
    </p:spTree>
    <p:extLst>
      <p:ext uri="{BB962C8B-B14F-4D97-AF65-F5344CB8AC3E}">
        <p14:creationId xmlns:p14="http://schemas.microsoft.com/office/powerpoint/2010/main" val="72423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7F63D73-84D7-4449-AB77-883910BB3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273F21-FAD5-4937-89EA-9DC81C6EC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31FF9A-4199-4B42-A773-C11E18E47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32EC3-7679-4CEA-9149-4127AA7D2822}" type="datetimeFigureOut">
              <a:rPr lang="sv-SE" smtClean="0"/>
              <a:t>2021-04-20</a:t>
            </a:fld>
            <a:endParaRPr lang="sv-SE"/>
          </a:p>
        </p:txBody>
      </p:sp>
      <p:sp>
        <p:nvSpPr>
          <p:cNvPr id="5" name="Platshållare för sidfot 4">
            <a:extLst>
              <a:ext uri="{FF2B5EF4-FFF2-40B4-BE49-F238E27FC236}">
                <a16:creationId xmlns:a16="http://schemas.microsoft.com/office/drawing/2014/main" id="{75016FE7-4FE8-4514-9EB0-2BDCF24A1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AE3B373-E2D9-4B70-81D7-1D441A2FC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6CB60-E85C-48E8-A0D5-8AEA9651DF37}" type="slidenum">
              <a:rPr lang="sv-SE" smtClean="0"/>
              <a:t>‹#›</a:t>
            </a:fld>
            <a:endParaRPr lang="sv-SE"/>
          </a:p>
        </p:txBody>
      </p:sp>
    </p:spTree>
    <p:extLst>
      <p:ext uri="{BB962C8B-B14F-4D97-AF65-F5344CB8AC3E}">
        <p14:creationId xmlns:p14="http://schemas.microsoft.com/office/powerpoint/2010/main" val="1302069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itishmuseum.org/lear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ationalprintmuseum.i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varldskulturmuseerna.se/siteassets/pdf/smvk-vision_sv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dn.innocode.digital/vnmuseum/uploads/2021/03/Slutrapport-20210131.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nmuseum.se/projekt-pagaende-och-avsluta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brander.laura@gmail.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brander.laura@gmail.co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hyperlink" Target="https://www.varldskulturmuseerna.se/siteassets/pdf/smvk-vision_sve.pdf" TargetMode="External"/><Relationship Id="rId3" Type="http://schemas.openxmlformats.org/officeDocument/2006/relationships/hyperlink" Target="https://www.diva-portal.org/smash/get/diva2:828993/FULLTEXT01.pdf" TargetMode="External"/><Relationship Id="rId7" Type="http://schemas.openxmlformats.org/officeDocument/2006/relationships/hyperlink" Target="https://cdn.innocode.digital/vnmuseum/uploads/2021/03/Slutrapport-20210131.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londonmuseums.org/intro.htm" TargetMode="External"/><Relationship Id="rId5" Type="http://schemas.openxmlformats.org/officeDocument/2006/relationships/hyperlink" Target="http://urn.kb.se/resolve?urn=urn:nbn:se:su:diva-101137" TargetMode="External"/><Relationship Id="rId10" Type="http://schemas.openxmlformats.org/officeDocument/2006/relationships/hyperlink" Target="https://www.nationalprintmuseum.ie/wp-content/uploads/2013/01/Education-Policy-2012-2015.pdf" TargetMode="External"/><Relationship Id="rId4" Type="http://schemas.openxmlformats.org/officeDocument/2006/relationships/hyperlink" Target="https://lup.lub.lu.se/luur/download?func=downloadFile&amp;recordOId=1339331&amp;fileOId=2433431" TargetMode="External"/><Relationship Id="rId9" Type="http://schemas.openxmlformats.org/officeDocument/2006/relationships/hyperlink" Target="https://www.raa.se/app/uploads/2020/04/Pedagogisk-strategi-mot-skolan-2019_202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londonmuseums.org/intro.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ondonmuseums.org/intro.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9F2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166153-14D3-5B4F-9A3B-1E8719B485DD}"/>
              </a:ext>
            </a:extLst>
          </p:cNvPr>
          <p:cNvSpPr>
            <a:spLocks noGrp="1"/>
          </p:cNvSpPr>
          <p:nvPr>
            <p:ph type="ctrTitle"/>
          </p:nvPr>
        </p:nvSpPr>
        <p:spPr>
          <a:xfrm>
            <a:off x="923925" y="1563624"/>
            <a:ext cx="10067680" cy="4338412"/>
          </a:xfrm>
        </p:spPr>
        <p:txBody>
          <a:bodyPr>
            <a:normAutofit fontScale="90000"/>
          </a:bodyPr>
          <a:lstStyle/>
          <a:p>
            <a:pPr algn="l" fontAlgn="base">
              <a:lnSpc>
                <a:spcPct val="100000"/>
              </a:lnSpc>
              <a:spcBef>
                <a:spcPts val="2400"/>
              </a:spcBef>
            </a:pPr>
            <a:r>
              <a:rPr lang="sv-SE" sz="6000" b="1" dirty="0">
                <a:latin typeface="Gill Sans MT" panose="020B0502020104020203" pitchFamily="34" charset="0"/>
              </a:rPr>
              <a:t>Varför en strategi för pedagogisk utveckling?</a:t>
            </a:r>
            <a:br>
              <a:rPr lang="sv-SE" sz="2400" b="0" dirty="0">
                <a:latin typeface="Gill Sans MT" panose="020B0502020104020203" pitchFamily="34" charset="0"/>
              </a:rPr>
            </a:br>
            <a:br>
              <a:rPr lang="sv-SE" sz="1200" b="0" dirty="0">
                <a:latin typeface="Gill Sans MT" panose="020B0502020104020203" pitchFamily="34" charset="0"/>
              </a:rPr>
            </a:br>
            <a:r>
              <a:rPr lang="sv-SE" sz="2700" b="0" i="1" dirty="0">
                <a:latin typeface="Gill Sans MT" panose="020B0502020104020203" pitchFamily="34" charset="0"/>
              </a:rPr>
              <a:t>Att arbeta med pedagogisk verksamhet utifrån en </a:t>
            </a:r>
            <a:r>
              <a:rPr lang="sv-SE" sz="2700" i="1" dirty="0">
                <a:latin typeface="Gill Sans MT" panose="020B0502020104020203" pitchFamily="34" charset="0"/>
              </a:rPr>
              <a:t>medveten</a:t>
            </a:r>
            <a:r>
              <a:rPr lang="sv-SE" sz="2700" b="0" i="1" dirty="0">
                <a:latin typeface="Gill Sans MT" panose="020B0502020104020203" pitchFamily="34" charset="0"/>
              </a:rPr>
              <a:t> strategi</a:t>
            </a:r>
            <a:br>
              <a:rPr lang="sv-SE" b="1" i="0" dirty="0">
                <a:effectLst/>
                <a:latin typeface="Gill Sans MT" panose="020B0502020104020203" pitchFamily="34" charset="0"/>
              </a:rPr>
            </a:br>
            <a:br>
              <a:rPr lang="sv-SE" sz="1800" b="0" i="0" dirty="0">
                <a:effectLst/>
                <a:latin typeface="Gill Sans MT" panose="020B0502020104020203" pitchFamily="34" charset="0"/>
              </a:rPr>
            </a:br>
            <a:br>
              <a:rPr lang="sv-SE" sz="2200" b="0" i="0" dirty="0">
                <a:effectLst/>
                <a:latin typeface="Gill Sans MT" panose="020B0502020104020203" pitchFamily="34" charset="0"/>
              </a:rPr>
            </a:br>
            <a:r>
              <a:rPr lang="sv-SE" sz="2200" b="0" i="0" dirty="0">
                <a:effectLst/>
                <a:latin typeface="Gill Sans MT" panose="020B0502020104020203" pitchFamily="34" charset="0"/>
              </a:rPr>
              <a:t>Laura Brander</a:t>
            </a:r>
            <a:br>
              <a:rPr lang="sv-SE" sz="2200" b="0" i="0" dirty="0">
                <a:effectLst/>
                <a:latin typeface="Gill Sans MT" panose="020B0502020104020203" pitchFamily="34" charset="0"/>
              </a:rPr>
            </a:br>
            <a:r>
              <a:rPr lang="sv-SE" sz="2200" b="0" i="0" dirty="0">
                <a:effectLst/>
                <a:latin typeface="Gill Sans MT" panose="020B0502020104020203" pitchFamily="34" charset="0"/>
              </a:rPr>
              <a:t>2021-04-21</a:t>
            </a:r>
            <a:br>
              <a:rPr lang="sv-SE" sz="2200" b="0" i="0" dirty="0">
                <a:effectLst/>
                <a:latin typeface="Georgia" panose="02040502050405020303" pitchFamily="18" charset="0"/>
              </a:rPr>
            </a:br>
            <a:br>
              <a:rPr lang="sv-SE" b="1" i="0" dirty="0">
                <a:effectLst/>
                <a:latin typeface="Segoe UI" panose="020B0502040204020203" pitchFamily="34" charset="0"/>
              </a:rPr>
            </a:br>
            <a:endParaRPr lang="sv-SE" dirty="0"/>
          </a:p>
        </p:txBody>
      </p:sp>
    </p:spTree>
    <p:extLst>
      <p:ext uri="{BB962C8B-B14F-4D97-AF65-F5344CB8AC3E}">
        <p14:creationId xmlns:p14="http://schemas.microsoft.com/office/powerpoint/2010/main" val="349002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20000" y="1368000"/>
            <a:ext cx="10231200" cy="840415"/>
          </a:xfrm>
        </p:spPr>
        <p:txBody>
          <a:bodyPr>
            <a:noAutofit/>
          </a:bodyPr>
          <a:lstStyle/>
          <a:p>
            <a:r>
              <a:rPr lang="sv-SE" dirty="0">
                <a:latin typeface="Gill Sans MT" panose="020B0502020104020203" pitchFamily="34" charset="0"/>
              </a:rPr>
              <a:t>Den strategiska </a:t>
            </a:r>
            <a:br>
              <a:rPr lang="sv-SE" dirty="0">
                <a:latin typeface="Gill Sans MT" panose="020B0502020104020203" pitchFamily="34" charset="0"/>
              </a:rPr>
            </a:br>
            <a:r>
              <a:rPr lang="sv-SE" dirty="0">
                <a:latin typeface="Gill Sans MT" panose="020B0502020104020203" pitchFamily="34" charset="0"/>
              </a:rPr>
              <a:t>processen</a:t>
            </a: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981055" y="2203871"/>
            <a:ext cx="5114946" cy="4043834"/>
          </a:xfrm>
          <a:noFill/>
        </p:spPr>
        <p:txBody>
          <a:bodyPr vert="horz" lIns="0" tIns="0" rIns="0" bIns="0" rtlCol="0" anchor="t">
            <a:normAutofit/>
          </a:bodyPr>
          <a:lstStyle/>
          <a:p>
            <a:pPr marL="0" lvl="0" indent="0">
              <a:buNone/>
            </a:pPr>
            <a:endParaRPr lang="sv-SE" dirty="0"/>
          </a:p>
          <a:p>
            <a:pPr lvl="0"/>
            <a:endParaRPr lang="sv-SE" dirty="0"/>
          </a:p>
          <a:p>
            <a:endParaRPr lang="sv-SE" dirty="0"/>
          </a:p>
        </p:txBody>
      </p:sp>
      <p:grpSp>
        <p:nvGrpSpPr>
          <p:cNvPr id="15" name="Grupp 14">
            <a:extLst>
              <a:ext uri="{FF2B5EF4-FFF2-40B4-BE49-F238E27FC236}">
                <a16:creationId xmlns:a16="http://schemas.microsoft.com/office/drawing/2014/main" id="{3AFB8DF8-32E8-4F19-B48C-9AD0F65A5F0E}"/>
              </a:ext>
            </a:extLst>
          </p:cNvPr>
          <p:cNvGrpSpPr/>
          <p:nvPr/>
        </p:nvGrpSpPr>
        <p:grpSpPr>
          <a:xfrm>
            <a:off x="4611253" y="543231"/>
            <a:ext cx="7580747" cy="6215036"/>
            <a:chOff x="5174136" y="945905"/>
            <a:chExt cx="7163338" cy="5897964"/>
          </a:xfrm>
        </p:grpSpPr>
        <p:sp>
          <p:nvSpPr>
            <p:cNvPr id="5" name="textruta 4">
              <a:extLst>
                <a:ext uri="{FF2B5EF4-FFF2-40B4-BE49-F238E27FC236}">
                  <a16:creationId xmlns:a16="http://schemas.microsoft.com/office/drawing/2014/main" id="{C1C35DD9-09D7-410B-8B22-48AD4BF7BBCB}"/>
                </a:ext>
              </a:extLst>
            </p:cNvPr>
            <p:cNvSpPr txBox="1"/>
            <p:nvPr/>
          </p:nvSpPr>
          <p:spPr>
            <a:xfrm>
              <a:off x="10144992" y="6581002"/>
              <a:ext cx="2192482" cy="262867"/>
            </a:xfrm>
            <a:prstGeom prst="rect">
              <a:avLst/>
            </a:prstGeom>
            <a:noFill/>
          </p:spPr>
          <p:txBody>
            <a:bodyPr wrap="square" rtlCol="0">
              <a:spAutoFit/>
            </a:bodyPr>
            <a:lstStyle/>
            <a:p>
              <a:r>
                <a:rPr lang="sv-SE" sz="1200" b="0" i="0" u="none" strike="noStrike" dirty="0">
                  <a:solidFill>
                    <a:schemeClr val="bg1"/>
                  </a:solidFill>
                  <a:effectLst/>
                  <a:latin typeface="Gill Sans MT" panose="020B0502020104020203" pitchFamily="34" charset="0"/>
                </a:rPr>
                <a:t>Foto: Calle, </a:t>
              </a:r>
              <a:r>
                <a:rPr lang="sv-SE" sz="1200" b="0" i="0" u="none" strike="noStrike" dirty="0" err="1">
                  <a:solidFill>
                    <a:schemeClr val="bg1"/>
                  </a:solidFill>
                  <a:effectLst/>
                  <a:latin typeface="Gill Sans MT" panose="020B0502020104020203" pitchFamily="34" charset="0"/>
                </a:rPr>
                <a:t>Skönsmons</a:t>
              </a:r>
              <a:r>
                <a:rPr lang="sv-SE" sz="1200" b="0" i="0" u="none" strike="noStrike" dirty="0">
                  <a:solidFill>
                    <a:schemeClr val="bg1"/>
                  </a:solidFill>
                  <a:effectLst/>
                  <a:latin typeface="Gill Sans MT" panose="020B0502020104020203" pitchFamily="34" charset="0"/>
                </a:rPr>
                <a:t> skola</a:t>
              </a:r>
              <a:endParaRPr lang="en-US" sz="1200" b="0" i="0" dirty="0">
                <a:solidFill>
                  <a:schemeClr val="bg1"/>
                </a:solidFill>
                <a:effectLst/>
                <a:latin typeface="Gill Sans MT" panose="020B0502020104020203" pitchFamily="34" charset="0"/>
              </a:endParaRPr>
            </a:p>
          </p:txBody>
        </p:sp>
        <p:graphicFrame>
          <p:nvGraphicFramePr>
            <p:cNvPr id="7" name="Diagram 6">
              <a:extLst>
                <a:ext uri="{FF2B5EF4-FFF2-40B4-BE49-F238E27FC236}">
                  <a16:creationId xmlns:a16="http://schemas.microsoft.com/office/drawing/2014/main" id="{EFEEE793-AC88-4D3D-B877-682E91D4F178}"/>
                </a:ext>
              </a:extLst>
            </p:cNvPr>
            <p:cNvGraphicFramePr/>
            <p:nvPr>
              <p:extLst>
                <p:ext uri="{D42A27DB-BD31-4B8C-83A1-F6EECF244321}">
                  <p14:modId xmlns:p14="http://schemas.microsoft.com/office/powerpoint/2010/main" val="2857926897"/>
                </p:ext>
              </p:extLst>
            </p:nvPr>
          </p:nvGraphicFramePr>
          <p:xfrm>
            <a:off x="5174136" y="945905"/>
            <a:ext cx="7017864" cy="5131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ruta 7">
              <a:extLst>
                <a:ext uri="{FF2B5EF4-FFF2-40B4-BE49-F238E27FC236}">
                  <a16:creationId xmlns:a16="http://schemas.microsoft.com/office/drawing/2014/main" id="{B9BA243E-0248-44DF-A9B7-8E0DF045A8E4}"/>
                </a:ext>
              </a:extLst>
            </p:cNvPr>
            <p:cNvSpPr txBox="1"/>
            <p:nvPr/>
          </p:nvSpPr>
          <p:spPr>
            <a:xfrm>
              <a:off x="9880908" y="1716383"/>
              <a:ext cx="886691" cy="350490"/>
            </a:xfrm>
            <a:prstGeom prst="rect">
              <a:avLst/>
            </a:prstGeom>
            <a:noFill/>
          </p:spPr>
          <p:txBody>
            <a:bodyPr wrap="square" rtlCol="0">
              <a:spAutoFit/>
            </a:bodyPr>
            <a:lstStyle/>
            <a:p>
              <a:r>
                <a:rPr lang="sv-SE" b="1" dirty="0">
                  <a:latin typeface="Gill Sans MT" panose="020B0502020104020203" pitchFamily="34" charset="0"/>
                </a:rPr>
                <a:t>Vad?</a:t>
              </a:r>
            </a:p>
          </p:txBody>
        </p:sp>
        <p:sp>
          <p:nvSpPr>
            <p:cNvPr id="9" name="textruta 8">
              <a:extLst>
                <a:ext uri="{FF2B5EF4-FFF2-40B4-BE49-F238E27FC236}">
                  <a16:creationId xmlns:a16="http://schemas.microsoft.com/office/drawing/2014/main" id="{25FB21C9-33A2-4ABD-8C03-B1B51A5A65D6}"/>
                </a:ext>
              </a:extLst>
            </p:cNvPr>
            <p:cNvSpPr txBox="1"/>
            <p:nvPr/>
          </p:nvSpPr>
          <p:spPr>
            <a:xfrm>
              <a:off x="11075979" y="4758030"/>
              <a:ext cx="886691" cy="350490"/>
            </a:xfrm>
            <a:prstGeom prst="rect">
              <a:avLst/>
            </a:prstGeom>
            <a:noFill/>
          </p:spPr>
          <p:txBody>
            <a:bodyPr wrap="square" rtlCol="0">
              <a:spAutoFit/>
            </a:bodyPr>
            <a:lstStyle/>
            <a:p>
              <a:r>
                <a:rPr lang="sv-SE" b="1" dirty="0">
                  <a:latin typeface="Gill Sans MT" panose="020B0502020104020203" pitchFamily="34" charset="0"/>
                </a:rPr>
                <a:t>När?</a:t>
              </a:r>
            </a:p>
          </p:txBody>
        </p:sp>
        <p:sp>
          <p:nvSpPr>
            <p:cNvPr id="10" name="textruta 9">
              <a:extLst>
                <a:ext uri="{FF2B5EF4-FFF2-40B4-BE49-F238E27FC236}">
                  <a16:creationId xmlns:a16="http://schemas.microsoft.com/office/drawing/2014/main" id="{F896C414-31DE-42BF-A8DE-86946BB87EDB}"/>
                </a:ext>
              </a:extLst>
            </p:cNvPr>
            <p:cNvSpPr txBox="1"/>
            <p:nvPr/>
          </p:nvSpPr>
          <p:spPr>
            <a:xfrm>
              <a:off x="10767599" y="4385630"/>
              <a:ext cx="886691" cy="350490"/>
            </a:xfrm>
            <a:prstGeom prst="rect">
              <a:avLst/>
            </a:prstGeom>
            <a:noFill/>
          </p:spPr>
          <p:txBody>
            <a:bodyPr wrap="square" rtlCol="0">
              <a:spAutoFit/>
            </a:bodyPr>
            <a:lstStyle/>
            <a:p>
              <a:r>
                <a:rPr lang="sv-SE" b="1" dirty="0">
                  <a:latin typeface="Gill Sans MT" panose="020B0502020104020203" pitchFamily="34" charset="0"/>
                </a:rPr>
                <a:t>Hur?</a:t>
              </a:r>
            </a:p>
          </p:txBody>
        </p:sp>
        <p:sp>
          <p:nvSpPr>
            <p:cNvPr id="11" name="textruta 10">
              <a:extLst>
                <a:ext uri="{FF2B5EF4-FFF2-40B4-BE49-F238E27FC236}">
                  <a16:creationId xmlns:a16="http://schemas.microsoft.com/office/drawing/2014/main" id="{6E656010-947B-4C48-B434-593546C2A628}"/>
                </a:ext>
              </a:extLst>
            </p:cNvPr>
            <p:cNvSpPr txBox="1"/>
            <p:nvPr/>
          </p:nvSpPr>
          <p:spPr>
            <a:xfrm>
              <a:off x="5458497" y="4322059"/>
              <a:ext cx="1431637" cy="350490"/>
            </a:xfrm>
            <a:prstGeom prst="rect">
              <a:avLst/>
            </a:prstGeom>
            <a:noFill/>
          </p:spPr>
          <p:txBody>
            <a:bodyPr wrap="square" rtlCol="0">
              <a:spAutoFit/>
            </a:bodyPr>
            <a:lstStyle/>
            <a:p>
              <a:r>
                <a:rPr lang="sv-SE" b="1" dirty="0">
                  <a:latin typeface="Gill Sans MT" panose="020B0502020104020203" pitchFamily="34" charset="0"/>
                </a:rPr>
                <a:t>Resultat?</a:t>
              </a:r>
            </a:p>
          </p:txBody>
        </p:sp>
        <p:sp>
          <p:nvSpPr>
            <p:cNvPr id="12" name="textruta 11">
              <a:extLst>
                <a:ext uri="{FF2B5EF4-FFF2-40B4-BE49-F238E27FC236}">
                  <a16:creationId xmlns:a16="http://schemas.microsoft.com/office/drawing/2014/main" id="{F78F7A25-EDB3-4F0F-9714-7AD3DCC858CE}"/>
                </a:ext>
              </a:extLst>
            </p:cNvPr>
            <p:cNvSpPr txBox="1"/>
            <p:nvPr/>
          </p:nvSpPr>
          <p:spPr>
            <a:xfrm>
              <a:off x="6767945" y="1686743"/>
              <a:ext cx="1136073" cy="350490"/>
            </a:xfrm>
            <a:prstGeom prst="rect">
              <a:avLst/>
            </a:prstGeom>
            <a:noFill/>
          </p:spPr>
          <p:txBody>
            <a:bodyPr wrap="square" rtlCol="0">
              <a:spAutoFit/>
            </a:bodyPr>
            <a:lstStyle/>
            <a:p>
              <a:r>
                <a:rPr lang="sv-SE" b="1" dirty="0">
                  <a:latin typeface="Gill Sans MT" panose="020B0502020104020203" pitchFamily="34" charset="0"/>
                </a:rPr>
                <a:t>Varför?</a:t>
              </a:r>
            </a:p>
          </p:txBody>
        </p:sp>
        <p:sp>
          <p:nvSpPr>
            <p:cNvPr id="13" name="textruta 12">
              <a:extLst>
                <a:ext uri="{FF2B5EF4-FFF2-40B4-BE49-F238E27FC236}">
                  <a16:creationId xmlns:a16="http://schemas.microsoft.com/office/drawing/2014/main" id="{155826B9-FE08-428A-9411-D6ABF363F407}"/>
                </a:ext>
              </a:extLst>
            </p:cNvPr>
            <p:cNvSpPr txBox="1"/>
            <p:nvPr/>
          </p:nvSpPr>
          <p:spPr>
            <a:xfrm>
              <a:off x="8428181" y="5970675"/>
              <a:ext cx="886691" cy="350490"/>
            </a:xfrm>
            <a:prstGeom prst="rect">
              <a:avLst/>
            </a:prstGeom>
            <a:noFill/>
          </p:spPr>
          <p:txBody>
            <a:bodyPr wrap="square" rtlCol="0">
              <a:spAutoFit/>
            </a:bodyPr>
            <a:lstStyle/>
            <a:p>
              <a:r>
                <a:rPr lang="sv-SE" b="1" dirty="0">
                  <a:latin typeface="Gill Sans MT" panose="020B0502020104020203" pitchFamily="34" charset="0"/>
                </a:rPr>
                <a:t>Hur?</a:t>
              </a:r>
            </a:p>
          </p:txBody>
        </p:sp>
        <p:sp>
          <p:nvSpPr>
            <p:cNvPr id="14" name="textruta 13">
              <a:extLst>
                <a:ext uri="{FF2B5EF4-FFF2-40B4-BE49-F238E27FC236}">
                  <a16:creationId xmlns:a16="http://schemas.microsoft.com/office/drawing/2014/main" id="{6D0D9456-3157-4DA6-AB29-F32AEEC09AD8}"/>
                </a:ext>
              </a:extLst>
            </p:cNvPr>
            <p:cNvSpPr txBox="1"/>
            <p:nvPr/>
          </p:nvSpPr>
          <p:spPr>
            <a:xfrm>
              <a:off x="8769926" y="6306985"/>
              <a:ext cx="886691" cy="350490"/>
            </a:xfrm>
            <a:prstGeom prst="rect">
              <a:avLst/>
            </a:prstGeom>
            <a:noFill/>
          </p:spPr>
          <p:txBody>
            <a:bodyPr wrap="square" rtlCol="0">
              <a:spAutoFit/>
            </a:bodyPr>
            <a:lstStyle/>
            <a:p>
              <a:r>
                <a:rPr lang="sv-SE" b="1" dirty="0">
                  <a:latin typeface="Gill Sans MT" panose="020B0502020104020203" pitchFamily="34" charset="0"/>
                </a:rPr>
                <a:t>När?</a:t>
              </a:r>
            </a:p>
          </p:txBody>
        </p:sp>
      </p:grpSp>
    </p:spTree>
    <p:extLst>
      <p:ext uri="{BB962C8B-B14F-4D97-AF65-F5344CB8AC3E}">
        <p14:creationId xmlns:p14="http://schemas.microsoft.com/office/powerpoint/2010/main" val="210166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20000" y="1368000"/>
            <a:ext cx="10231200" cy="840415"/>
          </a:xfrm>
        </p:spPr>
        <p:txBody>
          <a:bodyPr>
            <a:noAutofit/>
          </a:bodyPr>
          <a:lstStyle/>
          <a:p>
            <a:r>
              <a:rPr lang="sv-SE" dirty="0">
                <a:latin typeface="Gill Sans MT" panose="020B0502020104020203" pitchFamily="34" charset="0"/>
              </a:rPr>
              <a:t>Pedagogisk strategi vid </a:t>
            </a:r>
            <a:br>
              <a:rPr lang="sv-SE" dirty="0">
                <a:latin typeface="Gill Sans MT" panose="020B0502020104020203" pitchFamily="34" charset="0"/>
              </a:rPr>
            </a:br>
            <a:r>
              <a:rPr lang="sv-SE" dirty="0">
                <a:latin typeface="Gill Sans MT" panose="020B0502020104020203" pitchFamily="34" charset="0"/>
              </a:rPr>
              <a:t>Västernorrlands museum</a:t>
            </a: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837098" y="2713820"/>
            <a:ext cx="10864602" cy="2969070"/>
          </a:xfrm>
          <a:noFill/>
        </p:spPr>
        <p:txBody>
          <a:bodyPr>
            <a:normAutofit/>
          </a:bodyPr>
          <a:lstStyle/>
          <a:p>
            <a:pPr marL="0" indent="0" fontAlgn="base">
              <a:buNone/>
            </a:pPr>
            <a:r>
              <a:rPr lang="sv-SE" sz="2400" dirty="0">
                <a:solidFill>
                  <a:srgbClr val="000000"/>
                </a:solidFill>
                <a:latin typeface="Gill Sans MT" panose="020B0502020104020203" pitchFamily="34" charset="0"/>
              </a:rPr>
              <a:t>Utgångspunkter och underlag: </a:t>
            </a:r>
          </a:p>
          <a:p>
            <a:pPr fontAlgn="base"/>
            <a:r>
              <a:rPr lang="sv-SE" sz="2400" dirty="0">
                <a:solidFill>
                  <a:srgbClr val="000000"/>
                </a:solidFill>
                <a:latin typeface="Gill Sans MT" panose="020B0502020104020203" pitchFamily="34" charset="0"/>
              </a:rPr>
              <a:t>museets uppdrag</a:t>
            </a:r>
          </a:p>
          <a:p>
            <a:pPr fontAlgn="base"/>
            <a:r>
              <a:rPr lang="sv-SE" sz="2400" dirty="0">
                <a:solidFill>
                  <a:srgbClr val="000000"/>
                </a:solidFill>
                <a:latin typeface="Gill Sans MT" panose="020B0502020104020203" pitchFamily="34" charset="0"/>
              </a:rPr>
              <a:t>slutrapport från ett pedagogiskt projekt om kommunernas behov</a:t>
            </a:r>
          </a:p>
          <a:p>
            <a:pPr fontAlgn="base"/>
            <a:r>
              <a:rPr lang="sv-SE" sz="2400" dirty="0">
                <a:solidFill>
                  <a:srgbClr val="000000"/>
                </a:solidFill>
                <a:latin typeface="Gill Sans MT" panose="020B0502020104020203" pitchFamily="34" charset="0"/>
              </a:rPr>
              <a:t>forskning</a:t>
            </a:r>
          </a:p>
          <a:p>
            <a:pPr fontAlgn="base"/>
            <a:r>
              <a:rPr lang="sv-SE" sz="2400" b="0" dirty="0">
                <a:solidFill>
                  <a:srgbClr val="000000"/>
                </a:solidFill>
                <a:effectLst/>
                <a:latin typeface="Gill Sans MT" panose="020B0502020104020203" pitchFamily="34" charset="0"/>
              </a:rPr>
              <a:t>läroplaner</a:t>
            </a:r>
            <a:endParaRPr lang="sv-SE" sz="2400" dirty="0">
              <a:solidFill>
                <a:srgbClr val="000000"/>
              </a:solidFill>
              <a:latin typeface="Gill Sans MT" panose="020B0502020104020203" pitchFamily="34" charset="0"/>
            </a:endParaRPr>
          </a:p>
          <a:p>
            <a:pPr fontAlgn="base"/>
            <a:r>
              <a:rPr lang="sv-SE" sz="2400" dirty="0">
                <a:solidFill>
                  <a:srgbClr val="000000"/>
                </a:solidFill>
                <a:latin typeface="Gill Sans MT" panose="020B0502020104020203" pitchFamily="34" charset="0"/>
              </a:rPr>
              <a:t>andra styr- och strategidokument som inspiration</a:t>
            </a:r>
            <a:endParaRPr lang="sv-SE" sz="2400" b="0" dirty="0">
              <a:solidFill>
                <a:srgbClr val="000000"/>
              </a:solidFill>
              <a:effectLst/>
              <a:latin typeface="Gill Sans MT" panose="020B0502020104020203" pitchFamily="34" charset="0"/>
            </a:endParaRPr>
          </a:p>
        </p:txBody>
      </p:sp>
    </p:spTree>
    <p:extLst>
      <p:ext uri="{BB962C8B-B14F-4D97-AF65-F5344CB8AC3E}">
        <p14:creationId xmlns:p14="http://schemas.microsoft.com/office/powerpoint/2010/main" val="350887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20000" y="1080000"/>
            <a:ext cx="10231200" cy="840415"/>
          </a:xfrm>
        </p:spPr>
        <p:txBody>
          <a:bodyPr/>
          <a:lstStyle/>
          <a:p>
            <a:r>
              <a:rPr lang="sv-SE" dirty="0">
                <a:latin typeface="Gill Sans MT" panose="020B0502020104020203" pitchFamily="34" charset="0"/>
              </a:rPr>
              <a:t>Exempel vision</a:t>
            </a: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981054" y="2214262"/>
            <a:ext cx="10137661" cy="4043834"/>
          </a:xfrm>
          <a:noFill/>
        </p:spPr>
        <p:txBody>
          <a:bodyPr>
            <a:normAutofit/>
          </a:bodyPr>
          <a:lstStyle/>
          <a:p>
            <a:endParaRPr lang="sv-SE" sz="2400" dirty="0"/>
          </a:p>
          <a:p>
            <a:pPr marL="0" lvl="0" indent="0">
              <a:buNone/>
            </a:pPr>
            <a:endParaRPr lang="sv-SE" dirty="0"/>
          </a:p>
          <a:p>
            <a:pPr lvl="0"/>
            <a:endParaRPr lang="sv-SE" dirty="0"/>
          </a:p>
          <a:p>
            <a:endParaRPr lang="sv-SE" dirty="0"/>
          </a:p>
        </p:txBody>
      </p:sp>
      <p:sp>
        <p:nvSpPr>
          <p:cNvPr id="5" name="Platshållare för innehåll 2">
            <a:extLst>
              <a:ext uri="{FF2B5EF4-FFF2-40B4-BE49-F238E27FC236}">
                <a16:creationId xmlns:a16="http://schemas.microsoft.com/office/drawing/2014/main" id="{30355601-463E-4EAB-806D-75ADDBD5364E}"/>
              </a:ext>
            </a:extLst>
          </p:cNvPr>
          <p:cNvSpPr txBox="1">
            <a:spLocks/>
          </p:cNvSpPr>
          <p:nvPr/>
        </p:nvSpPr>
        <p:spPr>
          <a:xfrm>
            <a:off x="828000" y="2160000"/>
            <a:ext cx="10148053" cy="4043834"/>
          </a:xfrm>
          <a:prstGeom prst="rect">
            <a:avLst/>
          </a:prstGeom>
          <a:noFill/>
        </p:spPr>
        <p:txBody>
          <a:bodyPr vert="horz" lIns="0" tIns="0" rIns="0" bIns="0" rtlCol="0">
            <a:normAutofit/>
          </a:bodyPr>
          <a:lstStyle>
            <a:lvl1pPr marL="228600" indent="-228600" algn="l" defTabSz="914400" rtl="0" eaLnBrk="1" latinLnBrk="0" hangingPunct="1">
              <a:lnSpc>
                <a:spcPct val="110000"/>
              </a:lnSpc>
              <a:spcBef>
                <a:spcPts val="1000"/>
              </a:spcBef>
              <a:spcAft>
                <a:spcPts val="0"/>
              </a:spcAft>
              <a:buFont typeface="Arial" panose="020B0604020202020204" pitchFamily="34" charset="0"/>
              <a:buChar char="•"/>
              <a:defRPr sz="1800" kern="1200">
                <a:solidFill>
                  <a:schemeClr val="tx1"/>
                </a:solidFill>
                <a:latin typeface="+mn-lt"/>
                <a:ea typeface="+mn-ea"/>
                <a:cs typeface="+mn-cs"/>
              </a:defRPr>
            </a:lvl1pPr>
            <a:lvl2pPr marL="230400" indent="-228600" algn="l" defTabSz="914400" rtl="0" eaLnBrk="1" latinLnBrk="0" hangingPunct="1">
              <a:lnSpc>
                <a:spcPct val="110000"/>
              </a:lnSpc>
              <a:spcBef>
                <a:spcPts val="500"/>
              </a:spcBef>
              <a:spcAft>
                <a:spcPts val="0"/>
              </a:spcAft>
              <a:buFont typeface="Arial" panose="020B0604020202020204" pitchFamily="34" charset="0"/>
              <a:buChar char="•"/>
              <a:defRPr sz="1800" i="1" kern="1200">
                <a:solidFill>
                  <a:schemeClr val="tx1"/>
                </a:solidFill>
                <a:latin typeface="+mn-lt"/>
                <a:ea typeface="+mn-ea"/>
                <a:cs typeface="+mn-cs"/>
              </a:defRPr>
            </a:lvl2pPr>
            <a:lvl3pPr marL="460800" indent="-228600" algn="l" defTabSz="914400" rtl="0" eaLnBrk="1" latinLnBrk="0" hangingPunct="1">
              <a:lnSpc>
                <a:spcPct val="11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3pPr>
            <a:lvl4pPr marL="691200" indent="-228600" algn="l" defTabSz="914400" rtl="0" eaLnBrk="1" latinLnBrk="0" hangingPunct="1">
              <a:lnSpc>
                <a:spcPct val="11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4pPr>
            <a:lvl5pPr marL="921600" indent="-228600" algn="l" defTabSz="914400" rtl="0" eaLnBrk="1" latinLnBrk="0" hangingPunct="1">
              <a:lnSpc>
                <a:spcPct val="11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Gill Sans MT" panose="020B0502020104020203" pitchFamily="34" charset="0"/>
              </a:rPr>
              <a:t>The British Museum's learning team create and deliver accessible world class cultural learning experiences for all ages and levels.</a:t>
            </a:r>
          </a:p>
          <a:p>
            <a:pPr marL="0" indent="0" algn="r">
              <a:spcBef>
                <a:spcPts val="0"/>
              </a:spcBef>
              <a:buNone/>
            </a:pPr>
            <a:r>
              <a:rPr lang="en-US" sz="2000" dirty="0">
                <a:latin typeface="Gill Sans MT" panose="020B0502020104020203" pitchFamily="34" charset="0"/>
                <a:hlinkClick r:id="rId3"/>
              </a:rPr>
              <a:t>British Museum</a:t>
            </a:r>
            <a:endParaRPr lang="en-US" sz="2000" dirty="0">
              <a:latin typeface="Gill Sans MT" panose="020B0502020104020203" pitchFamily="34" charset="0"/>
            </a:endParaRPr>
          </a:p>
          <a:p>
            <a:pPr marL="0" indent="0">
              <a:spcBef>
                <a:spcPts val="1800"/>
              </a:spcBef>
              <a:buNone/>
            </a:pPr>
            <a:r>
              <a:rPr lang="en-US" sz="2400" i="1" dirty="0">
                <a:latin typeface="Gill Sans MT" panose="020B0502020104020203" pitchFamily="34" charset="0"/>
              </a:rPr>
              <a:t>The Education Department of the National Print Museum preserves, protects and increases awareness of the unique collection and associated provisions at the Museum. </a:t>
            </a:r>
            <a:br>
              <a:rPr lang="en-US" sz="2400" i="1" dirty="0">
                <a:latin typeface="Gill Sans MT" panose="020B0502020104020203" pitchFamily="34" charset="0"/>
              </a:rPr>
            </a:br>
            <a:r>
              <a:rPr lang="en-US" sz="2400" i="1" dirty="0">
                <a:latin typeface="Gill Sans MT" panose="020B0502020104020203" pitchFamily="34" charset="0"/>
              </a:rPr>
              <a:t>It is committed to providing a wide range of socially inclusive opportunities for the lifelong discovery and enjoyment of Ireland’s printing heritage. </a:t>
            </a:r>
          </a:p>
          <a:p>
            <a:pPr marL="0" indent="0" algn="r">
              <a:spcBef>
                <a:spcPts val="0"/>
              </a:spcBef>
              <a:buNone/>
            </a:pPr>
            <a:r>
              <a:rPr lang="en-US" sz="2000" dirty="0">
                <a:latin typeface="Gill Sans MT" panose="020B0502020104020203" pitchFamily="34" charset="0"/>
                <a:hlinkClick r:id="rId4"/>
              </a:rPr>
              <a:t>National Print Museum</a:t>
            </a:r>
            <a:endParaRPr lang="en-US" sz="2000" dirty="0">
              <a:latin typeface="Gill Sans MT" panose="020B0502020104020203" pitchFamily="34" charset="0"/>
            </a:endParaRPr>
          </a:p>
          <a:p>
            <a:pPr marL="0" indent="0">
              <a:buNone/>
            </a:pPr>
            <a:endParaRPr lang="sv-SE" sz="2400" dirty="0">
              <a:latin typeface="Gill Sans MT" panose="020B0502020104020203" pitchFamily="34" charset="0"/>
            </a:endParaRPr>
          </a:p>
        </p:txBody>
      </p:sp>
    </p:spTree>
    <p:extLst>
      <p:ext uri="{BB962C8B-B14F-4D97-AF65-F5344CB8AC3E}">
        <p14:creationId xmlns:p14="http://schemas.microsoft.com/office/powerpoint/2010/main" val="150803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20000" y="1080000"/>
            <a:ext cx="10231200" cy="840415"/>
          </a:xfrm>
        </p:spPr>
        <p:txBody>
          <a:bodyPr/>
          <a:lstStyle/>
          <a:p>
            <a:r>
              <a:rPr lang="sv-SE" dirty="0">
                <a:latin typeface="Gill Sans MT" panose="020B0502020104020203" pitchFamily="34" charset="0"/>
              </a:rPr>
              <a:t>Exempel vision</a:t>
            </a:r>
          </a:p>
        </p:txBody>
      </p:sp>
      <p:sp>
        <p:nvSpPr>
          <p:cNvPr id="6" name="Platshållare för innehåll 2">
            <a:extLst>
              <a:ext uri="{FF2B5EF4-FFF2-40B4-BE49-F238E27FC236}">
                <a16:creationId xmlns:a16="http://schemas.microsoft.com/office/drawing/2014/main" id="{EA73DF11-3054-479F-BDEE-4B2C2163AA9A}"/>
              </a:ext>
            </a:extLst>
          </p:cNvPr>
          <p:cNvSpPr>
            <a:spLocks noGrp="1"/>
          </p:cNvSpPr>
          <p:nvPr>
            <p:ph idx="1"/>
          </p:nvPr>
        </p:nvSpPr>
        <p:spPr>
          <a:xfrm>
            <a:off x="792000" y="2160000"/>
            <a:ext cx="10137661" cy="3976535"/>
          </a:xfrm>
          <a:noFill/>
        </p:spPr>
        <p:txBody>
          <a:bodyPr>
            <a:normAutofit/>
          </a:bodyPr>
          <a:lstStyle/>
          <a:p>
            <a:pPr marL="0" indent="0" fontAlgn="base">
              <a:buNone/>
            </a:pPr>
            <a:r>
              <a:rPr lang="sv-SE" sz="2400" i="1" dirty="0">
                <a:latin typeface="Gill Sans MT" panose="020B0502020104020203" pitchFamily="34" charset="0"/>
              </a:rPr>
              <a:t>Vi tror på människans inneboende nyfikenhet och att vi aldrig slutar att lära. Hos oss finns unika miljöer för ömsesidigt lärande mellan människor i alla åldrar, med olika intressen och behov. Här kan alla utmanas och förundras. […] </a:t>
            </a:r>
          </a:p>
          <a:p>
            <a:pPr marL="0" indent="0" fontAlgn="base">
              <a:buNone/>
            </a:pPr>
            <a:r>
              <a:rPr lang="sv-SE" sz="2400" i="1" dirty="0">
                <a:latin typeface="Gill Sans MT" panose="020B0502020104020203" pitchFamily="34" charset="0"/>
              </a:rPr>
              <a:t>Vårt utbud till skolan utvecklas i nära samarbete med målgruppen för att säkerställa att det svarar mot dess behov, läroplaner och styrdokument.  Vi är skolans förstahandsval när det gäller ett antal prioriterade teman.  Vi är en nationell resurs för skolan och för livslångt lärande – på våra museer, digitalt och uppsökande.</a:t>
            </a:r>
          </a:p>
          <a:p>
            <a:pPr marL="0" indent="0" algn="r" fontAlgn="base">
              <a:buNone/>
            </a:pPr>
            <a:r>
              <a:rPr lang="sv-SE" sz="2400" dirty="0">
                <a:latin typeface="Gill Sans MT" panose="020B0502020104020203" pitchFamily="34" charset="0"/>
                <a:hlinkClick r:id="rId3"/>
              </a:rPr>
              <a:t>Världskulturmuseerna</a:t>
            </a:r>
            <a:endParaRPr lang="sv-SE" sz="2400" dirty="0">
              <a:latin typeface="Gill Sans MT" panose="020B0502020104020203" pitchFamily="34" charset="0"/>
            </a:endParaRPr>
          </a:p>
          <a:p>
            <a:pPr marL="0" indent="0" fontAlgn="base">
              <a:buNone/>
            </a:pPr>
            <a:endParaRPr lang="sv-SE" sz="2400" dirty="0">
              <a:latin typeface="Gill Sans MT" panose="020B0502020104020203" pitchFamily="34" charset="0"/>
            </a:endParaRPr>
          </a:p>
          <a:p>
            <a:endParaRPr lang="sv-SE" sz="2400" dirty="0">
              <a:latin typeface="Gill Sans MT" panose="020B0502020104020203" pitchFamily="34" charset="0"/>
            </a:endParaRPr>
          </a:p>
          <a:p>
            <a:pPr marL="457200" indent="-457200">
              <a:buFont typeface="+mj-lt"/>
              <a:buAutoNum type="arabicPeriod"/>
            </a:pPr>
            <a:endParaRPr lang="sv-SE" sz="2400" dirty="0">
              <a:latin typeface="Gill Sans MT" panose="020B0502020104020203" pitchFamily="34" charset="0"/>
            </a:endParaRPr>
          </a:p>
          <a:p>
            <a:pPr marL="0" lvl="0" indent="0">
              <a:buNone/>
            </a:pPr>
            <a:endParaRPr lang="sv-SE" dirty="0">
              <a:latin typeface="Gill Sans MT" panose="020B0502020104020203" pitchFamily="34" charset="0"/>
            </a:endParaRPr>
          </a:p>
          <a:p>
            <a:pPr lvl="0"/>
            <a:endParaRPr lang="sv-SE" dirty="0">
              <a:latin typeface="Gill Sans MT" panose="020B0502020104020203" pitchFamily="34" charset="0"/>
            </a:endParaRPr>
          </a:p>
          <a:p>
            <a:endParaRPr lang="sv-SE" dirty="0">
              <a:latin typeface="Gill Sans MT" panose="020B0502020104020203" pitchFamily="34" charset="0"/>
            </a:endParaRPr>
          </a:p>
        </p:txBody>
      </p:sp>
    </p:spTree>
    <p:extLst>
      <p:ext uri="{BB962C8B-B14F-4D97-AF65-F5344CB8AC3E}">
        <p14:creationId xmlns:p14="http://schemas.microsoft.com/office/powerpoint/2010/main" val="198530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20000" y="1080000"/>
            <a:ext cx="10231200" cy="840415"/>
          </a:xfrm>
        </p:spPr>
        <p:txBody>
          <a:bodyPr/>
          <a:lstStyle/>
          <a:p>
            <a:r>
              <a:rPr lang="sv-SE" dirty="0">
                <a:latin typeface="Gill Sans MT" panose="020B0502020104020203" pitchFamily="34" charset="0"/>
              </a:rPr>
              <a:t>Exempel vision</a:t>
            </a:r>
          </a:p>
        </p:txBody>
      </p:sp>
      <p:sp>
        <p:nvSpPr>
          <p:cNvPr id="6" name="Platshållare för innehåll 2">
            <a:extLst>
              <a:ext uri="{FF2B5EF4-FFF2-40B4-BE49-F238E27FC236}">
                <a16:creationId xmlns:a16="http://schemas.microsoft.com/office/drawing/2014/main" id="{EA73DF11-3054-479F-BDEE-4B2C2163AA9A}"/>
              </a:ext>
            </a:extLst>
          </p:cNvPr>
          <p:cNvSpPr>
            <a:spLocks noGrp="1"/>
          </p:cNvSpPr>
          <p:nvPr>
            <p:ph idx="1"/>
          </p:nvPr>
        </p:nvSpPr>
        <p:spPr>
          <a:xfrm>
            <a:off x="792000" y="2160000"/>
            <a:ext cx="10137661" cy="3976535"/>
          </a:xfrm>
          <a:noFill/>
        </p:spPr>
        <p:txBody>
          <a:bodyPr>
            <a:normAutofit/>
          </a:bodyPr>
          <a:lstStyle/>
          <a:p>
            <a:pPr marL="0" indent="0" fontAlgn="base">
              <a:buNone/>
            </a:pPr>
            <a:r>
              <a:rPr lang="sv-SE" sz="2400" i="1" dirty="0">
                <a:latin typeface="Gill Sans MT" panose="020B0502020104020203" pitchFamily="34" charset="0"/>
              </a:rPr>
              <a:t>Västernorrlands museum är en pedagogisk resurs för skolor och elever i hela länet. Museets pedagogiska verksamhet mot skolan är eftertraktad och präglas av kompetens och flexibilitet. Den möjliggör för barn och unga att utveckla en medvetenhet om och delaktighet i det gemensamma kulturarvet, i samtiden såväl som i framtiden. Barn och ungas kunskap, kreativitet samt deras egna frågor och berättelser är i centrum och möts med respekt i medskapande processer för lärande. </a:t>
            </a:r>
          </a:p>
          <a:p>
            <a:pPr marL="0" indent="0" algn="r" fontAlgn="base">
              <a:buNone/>
            </a:pPr>
            <a:r>
              <a:rPr lang="sv-SE" sz="2400" dirty="0">
                <a:latin typeface="Gill Sans MT" panose="020B0502020104020203" pitchFamily="34" charset="0"/>
                <a:hlinkClick r:id="rId3"/>
              </a:rPr>
              <a:t>Västernorrlands museum </a:t>
            </a:r>
            <a:r>
              <a:rPr lang="sv-SE" sz="2400" dirty="0">
                <a:latin typeface="Gill Sans MT" panose="020B0502020104020203" pitchFamily="34" charset="0"/>
              </a:rPr>
              <a:t>(under arbete)</a:t>
            </a:r>
          </a:p>
          <a:p>
            <a:pPr marL="0" indent="0">
              <a:buNone/>
            </a:pPr>
            <a:endParaRPr lang="sv-SE" dirty="0">
              <a:latin typeface="Gill Sans MT" panose="020B0502020104020203" pitchFamily="34" charset="0"/>
            </a:endParaRPr>
          </a:p>
          <a:p>
            <a:pPr marL="457200" indent="-457200">
              <a:buFont typeface="+mj-lt"/>
              <a:buAutoNum type="arabicPeriod"/>
            </a:pPr>
            <a:endParaRPr lang="sv-SE" sz="2400" dirty="0">
              <a:latin typeface="Gill Sans MT" panose="020B0502020104020203" pitchFamily="34" charset="0"/>
            </a:endParaRPr>
          </a:p>
          <a:p>
            <a:pPr marL="0" lvl="0" indent="0">
              <a:buNone/>
            </a:pPr>
            <a:endParaRPr lang="sv-SE" dirty="0">
              <a:latin typeface="Gill Sans MT" panose="020B0502020104020203" pitchFamily="34" charset="0"/>
            </a:endParaRPr>
          </a:p>
          <a:p>
            <a:pPr lvl="0"/>
            <a:endParaRPr lang="sv-SE" dirty="0">
              <a:latin typeface="Gill Sans MT" panose="020B0502020104020203" pitchFamily="34" charset="0"/>
            </a:endParaRPr>
          </a:p>
          <a:p>
            <a:endParaRPr lang="sv-SE" dirty="0">
              <a:latin typeface="Gill Sans MT" panose="020B0502020104020203" pitchFamily="34" charset="0"/>
            </a:endParaRPr>
          </a:p>
        </p:txBody>
      </p:sp>
    </p:spTree>
    <p:extLst>
      <p:ext uri="{BB962C8B-B14F-4D97-AF65-F5344CB8AC3E}">
        <p14:creationId xmlns:p14="http://schemas.microsoft.com/office/powerpoint/2010/main" val="368638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20000" y="1080000"/>
            <a:ext cx="10231200" cy="840415"/>
          </a:xfrm>
        </p:spPr>
        <p:txBody>
          <a:bodyPr/>
          <a:lstStyle/>
          <a:p>
            <a:r>
              <a:rPr lang="sv-SE" dirty="0">
                <a:latin typeface="Gill Sans MT" panose="020B0502020104020203" pitchFamily="34" charset="0"/>
              </a:rPr>
              <a:t>Diskussion</a:t>
            </a: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981054" y="2214262"/>
            <a:ext cx="10137661" cy="4043834"/>
          </a:xfrm>
          <a:noFill/>
        </p:spPr>
        <p:txBody>
          <a:bodyPr>
            <a:normAutofit/>
          </a:bodyPr>
          <a:lstStyle/>
          <a:p>
            <a:endParaRPr lang="sv-SE" sz="2400" dirty="0"/>
          </a:p>
          <a:p>
            <a:pPr marL="0" lvl="0" indent="0">
              <a:buNone/>
            </a:pPr>
            <a:endParaRPr lang="sv-SE" dirty="0"/>
          </a:p>
          <a:p>
            <a:pPr lvl="0"/>
            <a:endParaRPr lang="sv-SE" dirty="0"/>
          </a:p>
          <a:p>
            <a:endParaRPr lang="sv-SE" dirty="0"/>
          </a:p>
        </p:txBody>
      </p:sp>
      <p:sp>
        <p:nvSpPr>
          <p:cNvPr id="5" name="Platshållare för innehåll 2">
            <a:extLst>
              <a:ext uri="{FF2B5EF4-FFF2-40B4-BE49-F238E27FC236}">
                <a16:creationId xmlns:a16="http://schemas.microsoft.com/office/drawing/2014/main" id="{30355601-463E-4EAB-806D-75ADDBD5364E}"/>
              </a:ext>
            </a:extLst>
          </p:cNvPr>
          <p:cNvSpPr txBox="1">
            <a:spLocks/>
          </p:cNvSpPr>
          <p:nvPr/>
        </p:nvSpPr>
        <p:spPr>
          <a:xfrm>
            <a:off x="864000" y="2160000"/>
            <a:ext cx="10148053" cy="4043834"/>
          </a:xfrm>
          <a:prstGeom prst="rect">
            <a:avLst/>
          </a:prstGeom>
          <a:noFill/>
        </p:spPr>
        <p:txBody>
          <a:bodyPr vert="horz" lIns="0" tIns="0" rIns="0" bIns="0" rtlCol="0">
            <a:normAutofit/>
          </a:bodyPr>
          <a:lstStyle>
            <a:lvl1pPr marL="228600" indent="-228600" algn="l" defTabSz="914400" rtl="0" eaLnBrk="1" latinLnBrk="0" hangingPunct="1">
              <a:lnSpc>
                <a:spcPct val="110000"/>
              </a:lnSpc>
              <a:spcBef>
                <a:spcPts val="1000"/>
              </a:spcBef>
              <a:spcAft>
                <a:spcPts val="0"/>
              </a:spcAft>
              <a:buFont typeface="Arial" panose="020B0604020202020204" pitchFamily="34" charset="0"/>
              <a:buChar char="•"/>
              <a:defRPr sz="1800" kern="1200">
                <a:solidFill>
                  <a:schemeClr val="tx1"/>
                </a:solidFill>
                <a:latin typeface="+mn-lt"/>
                <a:ea typeface="+mn-ea"/>
                <a:cs typeface="+mn-cs"/>
              </a:defRPr>
            </a:lvl1pPr>
            <a:lvl2pPr marL="230400" indent="-228600" algn="l" defTabSz="914400" rtl="0" eaLnBrk="1" latinLnBrk="0" hangingPunct="1">
              <a:lnSpc>
                <a:spcPct val="110000"/>
              </a:lnSpc>
              <a:spcBef>
                <a:spcPts val="500"/>
              </a:spcBef>
              <a:spcAft>
                <a:spcPts val="0"/>
              </a:spcAft>
              <a:buFont typeface="Arial" panose="020B0604020202020204" pitchFamily="34" charset="0"/>
              <a:buChar char="•"/>
              <a:defRPr sz="1800" i="1" kern="1200">
                <a:solidFill>
                  <a:schemeClr val="tx1"/>
                </a:solidFill>
                <a:latin typeface="+mn-lt"/>
                <a:ea typeface="+mn-ea"/>
                <a:cs typeface="+mn-cs"/>
              </a:defRPr>
            </a:lvl2pPr>
            <a:lvl3pPr marL="460800" indent="-228600" algn="l" defTabSz="914400" rtl="0" eaLnBrk="1" latinLnBrk="0" hangingPunct="1">
              <a:lnSpc>
                <a:spcPct val="11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3pPr>
            <a:lvl4pPr marL="691200" indent="-228600" algn="l" defTabSz="914400" rtl="0" eaLnBrk="1" latinLnBrk="0" hangingPunct="1">
              <a:lnSpc>
                <a:spcPct val="11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4pPr>
            <a:lvl5pPr marL="921600" indent="-228600" algn="l" defTabSz="914400" rtl="0" eaLnBrk="1" latinLnBrk="0" hangingPunct="1">
              <a:lnSpc>
                <a:spcPct val="11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latin typeface="Gill Sans MT" panose="020B0502020104020203" pitchFamily="34" charset="0"/>
              </a:rPr>
              <a:t>Break-</a:t>
            </a:r>
            <a:r>
              <a:rPr lang="sv-SE" sz="2400" dirty="0" err="1">
                <a:latin typeface="Gill Sans MT" panose="020B0502020104020203" pitchFamily="34" charset="0"/>
              </a:rPr>
              <a:t>out</a:t>
            </a:r>
            <a:r>
              <a:rPr lang="sv-SE" sz="2400" dirty="0">
                <a:latin typeface="Gill Sans MT" panose="020B0502020104020203" pitchFamily="34" charset="0"/>
              </a:rPr>
              <a:t>-</a:t>
            </a:r>
            <a:r>
              <a:rPr lang="sv-SE" sz="2400" dirty="0" err="1">
                <a:latin typeface="Gill Sans MT" panose="020B0502020104020203" pitchFamily="34" charset="0"/>
              </a:rPr>
              <a:t>rooms</a:t>
            </a:r>
            <a:r>
              <a:rPr lang="sv-SE" sz="2400" dirty="0">
                <a:latin typeface="Gill Sans MT" panose="020B0502020104020203" pitchFamily="34" charset="0"/>
              </a:rPr>
              <a:t> 10 min</a:t>
            </a:r>
          </a:p>
          <a:p>
            <a:pPr marL="457200" indent="-457200">
              <a:buFont typeface="+mj-lt"/>
              <a:buAutoNum type="arabicPeriod"/>
            </a:pPr>
            <a:r>
              <a:rPr lang="sv-SE" sz="2400" dirty="0">
                <a:latin typeface="Gill Sans MT" panose="020B0502020104020203" pitchFamily="34" charset="0"/>
              </a:rPr>
              <a:t>Vad ska en pedagogisk vision </a:t>
            </a:r>
            <a:br>
              <a:rPr lang="sv-SE" sz="2400" dirty="0">
                <a:latin typeface="Gill Sans MT" panose="020B0502020104020203" pitchFamily="34" charset="0"/>
              </a:rPr>
            </a:br>
            <a:r>
              <a:rPr lang="sv-SE" sz="2400" dirty="0">
                <a:latin typeface="Gill Sans MT" panose="020B0502020104020203" pitchFamily="34" charset="0"/>
              </a:rPr>
              <a:t>innehålla? </a:t>
            </a:r>
          </a:p>
          <a:p>
            <a:pPr marL="457200" indent="-457200">
              <a:buFont typeface="+mj-lt"/>
              <a:buAutoNum type="arabicPeriod"/>
            </a:pPr>
            <a:r>
              <a:rPr lang="sv-SE" sz="2400" dirty="0">
                <a:latin typeface="Gill Sans MT" panose="020B0502020104020203" pitchFamily="34" charset="0"/>
              </a:rPr>
              <a:t>Hur lång ska en vision vara?</a:t>
            </a:r>
          </a:p>
        </p:txBody>
      </p:sp>
      <p:pic>
        <p:nvPicPr>
          <p:cNvPr id="6" name="Bildobjekt 5">
            <a:extLst>
              <a:ext uri="{FF2B5EF4-FFF2-40B4-BE49-F238E27FC236}">
                <a16:creationId xmlns:a16="http://schemas.microsoft.com/office/drawing/2014/main" id="{067179F4-47C7-46BD-85EB-948523BDB3F7}"/>
              </a:ext>
            </a:extLst>
          </p:cNvPr>
          <p:cNvPicPr>
            <a:picLocks noChangeAspect="1"/>
          </p:cNvPicPr>
          <p:nvPr/>
        </p:nvPicPr>
        <p:blipFill rotWithShape="1">
          <a:blip r:embed="rId3">
            <a:extLst>
              <a:ext uri="{28A0092B-C50C-407E-A947-70E740481C1C}">
                <a14:useLocalDpi xmlns:a14="http://schemas.microsoft.com/office/drawing/2010/main" val="0"/>
              </a:ext>
            </a:extLst>
          </a:blip>
          <a:srcRect l="15737" r="13024"/>
          <a:stretch/>
        </p:blipFill>
        <p:spPr>
          <a:xfrm>
            <a:off x="5678080" y="0"/>
            <a:ext cx="6513920" cy="6858000"/>
          </a:xfrm>
          <a:prstGeom prst="rect">
            <a:avLst/>
          </a:prstGeom>
        </p:spPr>
      </p:pic>
    </p:spTree>
    <p:extLst>
      <p:ext uri="{BB962C8B-B14F-4D97-AF65-F5344CB8AC3E}">
        <p14:creationId xmlns:p14="http://schemas.microsoft.com/office/powerpoint/2010/main" val="392863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20000" y="1080000"/>
            <a:ext cx="5028046" cy="840415"/>
          </a:xfrm>
        </p:spPr>
        <p:txBody>
          <a:bodyPr/>
          <a:lstStyle/>
          <a:p>
            <a:r>
              <a:rPr lang="sv-SE" dirty="0">
                <a:latin typeface="Gill Sans MT" panose="020B0502020104020203" pitchFamily="34" charset="0"/>
              </a:rPr>
              <a:t>Implementering</a:t>
            </a:r>
          </a:p>
        </p:txBody>
      </p:sp>
      <p:sp>
        <p:nvSpPr>
          <p:cNvPr id="10" name="Platshållare för innehåll 9">
            <a:extLst>
              <a:ext uri="{FF2B5EF4-FFF2-40B4-BE49-F238E27FC236}">
                <a16:creationId xmlns:a16="http://schemas.microsoft.com/office/drawing/2014/main" id="{EF1142E8-2EA8-415A-8A84-0466A9B9136E}"/>
              </a:ext>
            </a:extLst>
          </p:cNvPr>
          <p:cNvSpPr>
            <a:spLocks noGrp="1"/>
          </p:cNvSpPr>
          <p:nvPr>
            <p:ph idx="1"/>
          </p:nvPr>
        </p:nvSpPr>
        <p:spPr>
          <a:xfrm>
            <a:off x="720000" y="2160000"/>
            <a:ext cx="5028046" cy="3310128"/>
          </a:xfrm>
        </p:spPr>
        <p:txBody>
          <a:bodyPr/>
          <a:lstStyle/>
          <a:p>
            <a:pPr marL="0" indent="0">
              <a:buNone/>
            </a:pPr>
            <a:r>
              <a:rPr lang="sv-SE" sz="2400" dirty="0">
                <a:latin typeface="Gill Sans MT" panose="020B0502020104020203" pitchFamily="34" charset="0"/>
              </a:rPr>
              <a:t>För att nå framgång med strategin </a:t>
            </a:r>
            <a:br>
              <a:rPr lang="sv-SE" sz="2400" dirty="0">
                <a:latin typeface="Gill Sans MT" panose="020B0502020104020203" pitchFamily="34" charset="0"/>
              </a:rPr>
            </a:br>
            <a:r>
              <a:rPr lang="sv-SE" sz="2400" dirty="0">
                <a:latin typeface="Gill Sans MT" panose="020B0502020104020203" pitchFamily="34" charset="0"/>
              </a:rPr>
              <a:t>är implementeringen avgörande</a:t>
            </a:r>
          </a:p>
          <a:p>
            <a:pPr marL="0" indent="0">
              <a:buNone/>
            </a:pPr>
            <a:r>
              <a:rPr lang="sv-SE" sz="2400" dirty="0">
                <a:latin typeface="Gill Sans MT" panose="020B0502020104020203" pitchFamily="34" charset="0"/>
              </a:rPr>
              <a:t>Organisation och ledning</a:t>
            </a:r>
          </a:p>
          <a:p>
            <a:pPr marL="0" indent="0">
              <a:buNone/>
            </a:pPr>
            <a:r>
              <a:rPr lang="sv-SE" sz="2400" dirty="0">
                <a:latin typeface="Gill Sans MT" panose="020B0502020104020203" pitchFamily="34" charset="0"/>
              </a:rPr>
              <a:t>Ta höjd för förändringar!</a:t>
            </a:r>
          </a:p>
        </p:txBody>
      </p:sp>
      <p:pic>
        <p:nvPicPr>
          <p:cNvPr id="6" name="Bildobjekt 5">
            <a:extLst>
              <a:ext uri="{FF2B5EF4-FFF2-40B4-BE49-F238E27FC236}">
                <a16:creationId xmlns:a16="http://schemas.microsoft.com/office/drawing/2014/main" id="{A235A227-A462-45D0-8132-E673283E54E0}"/>
              </a:ext>
            </a:extLst>
          </p:cNvPr>
          <p:cNvPicPr>
            <a:picLocks noChangeAspect="1"/>
          </p:cNvPicPr>
          <p:nvPr/>
        </p:nvPicPr>
        <p:blipFill rotWithShape="1">
          <a:blip r:embed="rId3">
            <a:extLst>
              <a:ext uri="{28A0092B-C50C-407E-A947-70E740481C1C}">
                <a14:useLocalDpi xmlns:a14="http://schemas.microsoft.com/office/drawing/2010/main" val="0"/>
              </a:ext>
            </a:extLst>
          </a:blip>
          <a:srcRect l="30878" r="6071"/>
          <a:stretch/>
        </p:blipFill>
        <p:spPr>
          <a:xfrm>
            <a:off x="5680138" y="0"/>
            <a:ext cx="6511862" cy="6858000"/>
          </a:xfrm>
          <a:prstGeom prst="rect">
            <a:avLst/>
          </a:prstGeom>
        </p:spPr>
      </p:pic>
      <p:sp>
        <p:nvSpPr>
          <p:cNvPr id="7" name="textruta 6">
            <a:extLst>
              <a:ext uri="{FF2B5EF4-FFF2-40B4-BE49-F238E27FC236}">
                <a16:creationId xmlns:a16="http://schemas.microsoft.com/office/drawing/2014/main" id="{FBE3CA72-11E3-4963-BB49-5726034CB6AF}"/>
              </a:ext>
            </a:extLst>
          </p:cNvPr>
          <p:cNvSpPr txBox="1"/>
          <p:nvPr/>
        </p:nvSpPr>
        <p:spPr>
          <a:xfrm>
            <a:off x="10504602" y="6513922"/>
            <a:ext cx="1687398" cy="307777"/>
          </a:xfrm>
          <a:prstGeom prst="rect">
            <a:avLst/>
          </a:prstGeom>
          <a:noFill/>
        </p:spPr>
        <p:txBody>
          <a:bodyPr wrap="square" rtlCol="0">
            <a:spAutoFit/>
          </a:bodyPr>
          <a:lstStyle/>
          <a:p>
            <a:r>
              <a:rPr lang="sv-SE" sz="1400" dirty="0">
                <a:solidFill>
                  <a:schemeClr val="bg1"/>
                </a:solidFill>
                <a:latin typeface="Gill Sans MT" panose="020B0502020104020203" pitchFamily="34" charset="0"/>
              </a:rPr>
              <a:t>Foto: webAtelier.net</a:t>
            </a:r>
            <a:endParaRPr lang="sv-SE"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02238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060D8-9ABD-46F6-B9C0-E3E7E5A87353}"/>
              </a:ext>
            </a:extLst>
          </p:cNvPr>
          <p:cNvSpPr>
            <a:spLocks noGrp="1"/>
          </p:cNvSpPr>
          <p:nvPr>
            <p:ph type="title"/>
          </p:nvPr>
        </p:nvSpPr>
        <p:spPr>
          <a:xfrm>
            <a:off x="720000" y="1080000"/>
            <a:ext cx="10231200" cy="840415"/>
          </a:xfrm>
        </p:spPr>
        <p:txBody>
          <a:bodyPr/>
          <a:lstStyle/>
          <a:p>
            <a:r>
              <a:rPr lang="sv-SE" dirty="0">
                <a:latin typeface="Gill Sans MT" panose="020B0502020104020203" pitchFamily="34" charset="0"/>
              </a:rPr>
              <a:t>Frågor?</a:t>
            </a:r>
          </a:p>
        </p:txBody>
      </p:sp>
      <p:sp>
        <p:nvSpPr>
          <p:cNvPr id="4" name="Platshållare för innehåll 3">
            <a:extLst>
              <a:ext uri="{FF2B5EF4-FFF2-40B4-BE49-F238E27FC236}">
                <a16:creationId xmlns:a16="http://schemas.microsoft.com/office/drawing/2014/main" id="{32A0BD0E-CFF9-436B-8D78-13522433EE6F}"/>
              </a:ext>
            </a:extLst>
          </p:cNvPr>
          <p:cNvSpPr>
            <a:spLocks noGrp="1"/>
          </p:cNvSpPr>
          <p:nvPr>
            <p:ph idx="1"/>
          </p:nvPr>
        </p:nvSpPr>
        <p:spPr>
          <a:xfrm>
            <a:off x="720000" y="2160000"/>
            <a:ext cx="4886080" cy="4043834"/>
          </a:xfrm>
        </p:spPr>
        <p:txBody>
          <a:bodyPr/>
          <a:lstStyle/>
          <a:p>
            <a:pPr marL="0" indent="0">
              <a:buNone/>
            </a:pPr>
            <a:r>
              <a:rPr lang="sv-SE" sz="2400" dirty="0">
                <a:latin typeface="Gill Sans MT" panose="020B0502020104020203" pitchFamily="34" charset="0"/>
              </a:rPr>
              <a:t>Var befinner ni er?</a:t>
            </a:r>
          </a:p>
          <a:p>
            <a:pPr marL="0" indent="0">
              <a:buNone/>
            </a:pPr>
            <a:r>
              <a:rPr lang="sv-SE" sz="2400" dirty="0">
                <a:latin typeface="Gill Sans MT" panose="020B0502020104020203" pitchFamily="34" charset="0"/>
              </a:rPr>
              <a:t>Vad vill ni göra i framtiden?</a:t>
            </a:r>
          </a:p>
        </p:txBody>
      </p:sp>
      <p:pic>
        <p:nvPicPr>
          <p:cNvPr id="7" name="Bildobjekt 6">
            <a:extLst>
              <a:ext uri="{FF2B5EF4-FFF2-40B4-BE49-F238E27FC236}">
                <a16:creationId xmlns:a16="http://schemas.microsoft.com/office/drawing/2014/main" id="{CB974CC1-FE9F-4D72-AA42-1D0E8727B0CF}"/>
              </a:ext>
            </a:extLst>
          </p:cNvPr>
          <p:cNvPicPr>
            <a:picLocks noChangeAspect="1"/>
          </p:cNvPicPr>
          <p:nvPr/>
        </p:nvPicPr>
        <p:blipFill rotWithShape="1">
          <a:blip r:embed="rId3">
            <a:extLst>
              <a:ext uri="{28A0092B-C50C-407E-A947-70E740481C1C}">
                <a14:useLocalDpi xmlns:a14="http://schemas.microsoft.com/office/drawing/2010/main" val="0"/>
              </a:ext>
            </a:extLst>
          </a:blip>
          <a:srcRect l="15737" r="13024"/>
          <a:stretch/>
        </p:blipFill>
        <p:spPr>
          <a:xfrm>
            <a:off x="5678080" y="0"/>
            <a:ext cx="6513920" cy="6858000"/>
          </a:xfrm>
          <a:prstGeom prst="rect">
            <a:avLst/>
          </a:prstGeom>
        </p:spPr>
      </p:pic>
    </p:spTree>
    <p:extLst>
      <p:ext uri="{BB962C8B-B14F-4D97-AF65-F5344CB8AC3E}">
        <p14:creationId xmlns:p14="http://schemas.microsoft.com/office/powerpoint/2010/main" val="7629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C38148-B5C3-4CE6-8B69-5F4F6FA9C784}"/>
              </a:ext>
            </a:extLst>
          </p:cNvPr>
          <p:cNvSpPr>
            <a:spLocks noGrp="1"/>
          </p:cNvSpPr>
          <p:nvPr>
            <p:ph type="title"/>
          </p:nvPr>
        </p:nvSpPr>
        <p:spPr>
          <a:xfrm>
            <a:off x="792000" y="1080000"/>
            <a:ext cx="10231200" cy="840415"/>
          </a:xfrm>
        </p:spPr>
        <p:txBody>
          <a:bodyPr>
            <a:normAutofit fontScale="90000"/>
          </a:bodyPr>
          <a:lstStyle/>
          <a:p>
            <a:r>
              <a:rPr lang="sv-SE" dirty="0">
                <a:latin typeface="Gill Sans MT" panose="020B0502020104020203" pitchFamily="34" charset="0"/>
              </a:rPr>
              <a:t>Vill du veta mer om hur en pedagogisk strategi </a:t>
            </a:r>
            <a:br>
              <a:rPr lang="sv-SE" dirty="0">
                <a:latin typeface="Gill Sans MT" panose="020B0502020104020203" pitchFamily="34" charset="0"/>
              </a:rPr>
            </a:br>
            <a:r>
              <a:rPr lang="sv-SE" dirty="0">
                <a:latin typeface="Gill Sans MT" panose="020B0502020104020203" pitchFamily="34" charset="0"/>
              </a:rPr>
              <a:t>kan se ut?</a:t>
            </a:r>
          </a:p>
        </p:txBody>
      </p:sp>
      <p:sp>
        <p:nvSpPr>
          <p:cNvPr id="4" name="Platshållare för innehåll 3">
            <a:extLst>
              <a:ext uri="{FF2B5EF4-FFF2-40B4-BE49-F238E27FC236}">
                <a16:creationId xmlns:a16="http://schemas.microsoft.com/office/drawing/2014/main" id="{F055AA22-EB71-409A-998F-9B0B21B06256}"/>
              </a:ext>
            </a:extLst>
          </p:cNvPr>
          <p:cNvSpPr>
            <a:spLocks noGrp="1"/>
          </p:cNvSpPr>
          <p:nvPr>
            <p:ph idx="1"/>
          </p:nvPr>
        </p:nvSpPr>
        <p:spPr>
          <a:xfrm>
            <a:off x="792000" y="2340000"/>
            <a:ext cx="10231200" cy="3653611"/>
          </a:xfrm>
        </p:spPr>
        <p:txBody>
          <a:bodyPr/>
          <a:lstStyle/>
          <a:p>
            <a:pPr marL="0" indent="0">
              <a:buNone/>
            </a:pPr>
            <a:r>
              <a:rPr lang="sv-SE" sz="2400" dirty="0">
                <a:latin typeface="Gill Sans MT" panose="020B0502020104020203" pitchFamily="34" charset="0"/>
              </a:rPr>
              <a:t>Länk till rapporten</a:t>
            </a:r>
            <a:br>
              <a:rPr lang="sv-SE" sz="2400" dirty="0">
                <a:latin typeface="Gill Sans MT" panose="020B0502020104020203" pitchFamily="34" charset="0"/>
              </a:rPr>
            </a:br>
            <a:r>
              <a:rPr lang="sv-SE" sz="2400" dirty="0">
                <a:latin typeface="Gill Sans MT" panose="020B0502020104020203" pitchFamily="34" charset="0"/>
                <a:hlinkClick r:id="rId3"/>
              </a:rPr>
              <a:t>https://vnmuseum.se/projekt-pagaende-och-avslutade</a:t>
            </a:r>
            <a:r>
              <a:rPr lang="sv-SE" sz="2400" dirty="0">
                <a:latin typeface="Gill Sans MT" panose="020B0502020104020203" pitchFamily="34" charset="0"/>
              </a:rPr>
              <a:t> </a:t>
            </a:r>
          </a:p>
          <a:p>
            <a:pPr marL="0" indent="0">
              <a:buNone/>
            </a:pPr>
            <a:endParaRPr lang="sv-SE" sz="2400" dirty="0">
              <a:latin typeface="Gill Sans MT" panose="020B0502020104020203" pitchFamily="34" charset="0"/>
            </a:endParaRPr>
          </a:p>
          <a:p>
            <a:pPr marL="0" indent="0">
              <a:buNone/>
            </a:pPr>
            <a:r>
              <a:rPr lang="sv-SE" sz="2400" dirty="0">
                <a:latin typeface="Gill Sans MT" panose="020B0502020104020203" pitchFamily="34" charset="0"/>
              </a:rPr>
              <a:t>Kontakta mig!</a:t>
            </a:r>
          </a:p>
          <a:p>
            <a:pPr marL="0" indent="0">
              <a:buNone/>
            </a:pPr>
            <a:r>
              <a:rPr lang="sv-SE" sz="2400" dirty="0">
                <a:latin typeface="Gill Sans MT" panose="020B0502020104020203" pitchFamily="34" charset="0"/>
              </a:rPr>
              <a:t>Laura Brander</a:t>
            </a:r>
          </a:p>
          <a:p>
            <a:pPr marL="0" indent="0">
              <a:buNone/>
            </a:pPr>
            <a:r>
              <a:rPr lang="sv-SE" sz="2400" dirty="0">
                <a:latin typeface="Gill Sans MT" panose="020B0502020104020203" pitchFamily="34" charset="0"/>
                <a:hlinkClick r:id="rId4"/>
              </a:rPr>
              <a:t>brander.laura@gmail.com</a:t>
            </a:r>
            <a:r>
              <a:rPr lang="sv-SE" sz="2400" dirty="0">
                <a:latin typeface="Gill Sans MT" panose="020B0502020104020203" pitchFamily="34" charset="0"/>
              </a:rPr>
              <a:t> </a:t>
            </a:r>
          </a:p>
        </p:txBody>
      </p:sp>
    </p:spTree>
    <p:extLst>
      <p:ext uri="{BB962C8B-B14F-4D97-AF65-F5344CB8AC3E}">
        <p14:creationId xmlns:p14="http://schemas.microsoft.com/office/powerpoint/2010/main" val="155223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9F2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166153-14D3-5B4F-9A3B-1E8719B485DD}"/>
              </a:ext>
            </a:extLst>
          </p:cNvPr>
          <p:cNvSpPr>
            <a:spLocks noGrp="1"/>
          </p:cNvSpPr>
          <p:nvPr>
            <p:ph type="ctrTitle"/>
          </p:nvPr>
        </p:nvSpPr>
        <p:spPr>
          <a:xfrm>
            <a:off x="976312" y="2119745"/>
            <a:ext cx="10239375" cy="3633644"/>
          </a:xfrm>
        </p:spPr>
        <p:txBody>
          <a:bodyPr/>
          <a:lstStyle/>
          <a:p>
            <a:pPr>
              <a:lnSpc>
                <a:spcPts val="3000"/>
              </a:lnSpc>
              <a:spcBef>
                <a:spcPts val="1200"/>
              </a:spcBef>
            </a:pPr>
            <a:r>
              <a:rPr lang="sv-SE" sz="7200" b="0" dirty="0">
                <a:latin typeface="Gill Sans MT" panose="020B0502020104020203" pitchFamily="34" charset="0"/>
              </a:rPr>
              <a:t>TACK!</a:t>
            </a:r>
            <a:br>
              <a:rPr lang="sv-SE" dirty="0">
                <a:latin typeface="Gill Sans MT" panose="020B0502020104020203" pitchFamily="34" charset="0"/>
              </a:rPr>
            </a:br>
            <a:br>
              <a:rPr lang="sv-SE" sz="1100" dirty="0">
                <a:latin typeface="Gill Sans MT" panose="020B0502020104020203" pitchFamily="34" charset="0"/>
              </a:rPr>
            </a:br>
            <a:r>
              <a:rPr lang="sv-SE" sz="1800" b="0" dirty="0">
                <a:latin typeface="Gill Sans MT" panose="020B0502020104020203" pitchFamily="34" charset="0"/>
              </a:rPr>
              <a:t>Laura Brander</a:t>
            </a:r>
            <a:br>
              <a:rPr lang="sv-SE" sz="1800" b="0" dirty="0">
                <a:latin typeface="Gill Sans MT" panose="020B0502020104020203" pitchFamily="34" charset="0"/>
              </a:rPr>
            </a:br>
            <a:r>
              <a:rPr lang="sv-SE" sz="1800" b="0" dirty="0">
                <a:latin typeface="Gill Sans MT" panose="020B0502020104020203" pitchFamily="34" charset="0"/>
              </a:rPr>
              <a:t>073-6709663</a:t>
            </a:r>
            <a:br>
              <a:rPr lang="sv-SE" sz="1800" dirty="0">
                <a:latin typeface="Gill Sans MT" panose="020B0502020104020203" pitchFamily="34" charset="0"/>
              </a:rPr>
            </a:br>
            <a:r>
              <a:rPr lang="sv-SE" sz="1800" dirty="0">
                <a:latin typeface="Gill Sans MT" panose="020B0502020104020203" pitchFamily="34" charset="0"/>
                <a:hlinkClick r:id="rId3"/>
              </a:rPr>
              <a:t>brander.laura@gmail.com</a:t>
            </a:r>
            <a:r>
              <a:rPr lang="sv-SE" sz="1800" dirty="0">
                <a:latin typeface="Gill Sans MT" panose="020B0502020104020203" pitchFamily="34" charset="0"/>
              </a:rPr>
              <a:t> </a:t>
            </a:r>
            <a:br>
              <a:rPr lang="sv-SE" sz="1800" dirty="0"/>
            </a:br>
            <a:br>
              <a:rPr lang="sv-SE" sz="1800" dirty="0"/>
            </a:br>
            <a:endParaRPr lang="sv-SE" dirty="0"/>
          </a:p>
        </p:txBody>
      </p:sp>
    </p:spTree>
    <p:extLst>
      <p:ext uri="{BB962C8B-B14F-4D97-AF65-F5344CB8AC3E}">
        <p14:creationId xmlns:p14="http://schemas.microsoft.com/office/powerpoint/2010/main" val="294553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548108" y="1116489"/>
            <a:ext cx="5114945" cy="840415"/>
          </a:xfrm>
        </p:spPr>
        <p:txBody>
          <a:bodyPr/>
          <a:lstStyle/>
          <a:p>
            <a:pPr>
              <a:lnSpc>
                <a:spcPct val="100000"/>
              </a:lnSpc>
            </a:pPr>
            <a:r>
              <a:rPr lang="sv-SE" dirty="0">
                <a:latin typeface="Gill Sans MT" panose="020B0502020104020203" pitchFamily="34" charset="0"/>
              </a:rPr>
              <a:t>Innehållet idag</a:t>
            </a: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7548107" y="2224653"/>
            <a:ext cx="4183228" cy="4043834"/>
          </a:xfrm>
          <a:noFill/>
        </p:spPr>
        <p:txBody>
          <a:bodyPr>
            <a:normAutofit/>
          </a:bodyPr>
          <a:lstStyle/>
          <a:p>
            <a:pPr marL="0" lvl="0" indent="0">
              <a:buNone/>
            </a:pPr>
            <a:r>
              <a:rPr lang="sv-SE" sz="2400" dirty="0">
                <a:latin typeface="Gill Sans MT" panose="020B0502020104020203" pitchFamily="34" charset="0"/>
              </a:rPr>
              <a:t>Vad är en pedagogisk strategi?</a:t>
            </a:r>
          </a:p>
          <a:p>
            <a:pPr marL="0" lvl="0" indent="0">
              <a:buNone/>
            </a:pPr>
            <a:r>
              <a:rPr lang="sv-SE" sz="2400" dirty="0">
                <a:latin typeface="Gill Sans MT" panose="020B0502020104020203" pitchFamily="34" charset="0"/>
              </a:rPr>
              <a:t>Varför arbeta utifrån en pedagogisk strategi?</a:t>
            </a:r>
          </a:p>
          <a:p>
            <a:pPr marL="0" lvl="0" indent="0">
              <a:buNone/>
            </a:pPr>
            <a:r>
              <a:rPr lang="sv-SE" sz="2400" dirty="0">
                <a:latin typeface="Gill Sans MT" panose="020B0502020104020203" pitchFamily="34" charset="0"/>
              </a:rPr>
              <a:t>Hur kan vi göra?</a:t>
            </a:r>
          </a:p>
          <a:p>
            <a:pPr marL="0" lvl="0" indent="0">
              <a:buNone/>
            </a:pPr>
            <a:endParaRPr lang="sv-SE" sz="2400" dirty="0">
              <a:latin typeface="Gill Sans MT" panose="020B0502020104020203" pitchFamily="34" charset="0"/>
            </a:endParaRPr>
          </a:p>
          <a:p>
            <a:pPr marL="0" lvl="0" indent="0">
              <a:buNone/>
            </a:pPr>
            <a:r>
              <a:rPr lang="sv-SE" sz="2400" dirty="0">
                <a:latin typeface="Gill Sans MT" panose="020B0502020104020203" pitchFamily="34" charset="0"/>
                <a:hlinkClick r:id="rId3"/>
              </a:rPr>
              <a:t>www.menti.com</a:t>
            </a:r>
            <a:endParaRPr lang="sv-SE" sz="2400" dirty="0">
              <a:latin typeface="Gill Sans MT" panose="020B0502020104020203" pitchFamily="34" charset="0"/>
            </a:endParaRPr>
          </a:p>
          <a:p>
            <a:pPr marL="0" lvl="0" indent="0">
              <a:buNone/>
            </a:pPr>
            <a:r>
              <a:rPr lang="sv-SE" sz="2400" dirty="0">
                <a:latin typeface="Gill Sans MT" panose="020B0502020104020203" pitchFamily="34" charset="0"/>
              </a:rPr>
              <a:t>Kod: </a:t>
            </a:r>
            <a:r>
              <a:rPr lang="sv-SE" sz="2400" i="0" dirty="0">
                <a:effectLst/>
                <a:latin typeface="Gill Sans MT" panose="020B0502020104020203" pitchFamily="34" charset="0"/>
              </a:rPr>
              <a:t>91 06 94 06</a:t>
            </a:r>
            <a:endParaRPr lang="sv-SE" sz="2400" dirty="0">
              <a:latin typeface="Gill Sans MT" panose="020B0502020104020203" pitchFamily="34" charset="0"/>
            </a:endParaRPr>
          </a:p>
          <a:p>
            <a:pPr lvl="0"/>
            <a:endParaRPr lang="sv-SE" dirty="0"/>
          </a:p>
          <a:p>
            <a:endParaRPr lang="sv-SE" dirty="0"/>
          </a:p>
        </p:txBody>
      </p:sp>
      <p:pic>
        <p:nvPicPr>
          <p:cNvPr id="5" name="Bildobjekt 4" descr="En bild som visar inomhus, svart, kaklad&#10;&#10;Automatiskt genererad beskrivning">
            <a:extLst>
              <a:ext uri="{FF2B5EF4-FFF2-40B4-BE49-F238E27FC236}">
                <a16:creationId xmlns:a16="http://schemas.microsoft.com/office/drawing/2014/main" id="{5FDCB80D-82DA-4C15-B50F-F842B51D0B70}"/>
              </a:ext>
            </a:extLst>
          </p:cNvPr>
          <p:cNvPicPr>
            <a:picLocks noChangeAspect="1"/>
          </p:cNvPicPr>
          <p:nvPr/>
        </p:nvPicPr>
        <p:blipFill>
          <a:blip r:embed="rId4"/>
          <a:stretch>
            <a:fillRect/>
          </a:stretch>
        </p:blipFill>
        <p:spPr>
          <a:xfrm>
            <a:off x="0" y="-250"/>
            <a:ext cx="6858000" cy="6858000"/>
          </a:xfrm>
          <a:prstGeom prst="rect">
            <a:avLst/>
          </a:prstGeom>
        </p:spPr>
      </p:pic>
      <p:sp>
        <p:nvSpPr>
          <p:cNvPr id="9" name="textruta 8">
            <a:extLst>
              <a:ext uri="{FF2B5EF4-FFF2-40B4-BE49-F238E27FC236}">
                <a16:creationId xmlns:a16="http://schemas.microsoft.com/office/drawing/2014/main" id="{10B12841-0B89-46C5-86A8-7DB26D27C79E}"/>
              </a:ext>
            </a:extLst>
          </p:cNvPr>
          <p:cNvSpPr txBox="1"/>
          <p:nvPr/>
        </p:nvSpPr>
        <p:spPr>
          <a:xfrm>
            <a:off x="5268191" y="6534857"/>
            <a:ext cx="1589809" cy="276999"/>
          </a:xfrm>
          <a:prstGeom prst="rect">
            <a:avLst/>
          </a:prstGeom>
          <a:noFill/>
        </p:spPr>
        <p:txBody>
          <a:bodyPr wrap="square" rtlCol="0">
            <a:spAutoFit/>
          </a:bodyPr>
          <a:lstStyle/>
          <a:p>
            <a:r>
              <a:rPr lang="sv-SE" sz="1200" b="0" i="0" u="none" strike="noStrike" dirty="0">
                <a:solidFill>
                  <a:schemeClr val="bg1"/>
                </a:solidFill>
                <a:effectLst/>
                <a:latin typeface="Gill Sans MT" panose="020B0502020104020203" pitchFamily="34" charset="0"/>
              </a:rPr>
              <a:t>Foto: Laura Brander</a:t>
            </a:r>
            <a:endParaRPr lang="en-US" sz="1200" b="0" i="0" dirty="0">
              <a:solidFill>
                <a:schemeClr val="bg1"/>
              </a:solidFill>
              <a:effectLst/>
              <a:latin typeface="Gill Sans MT" panose="020B0502020104020203" pitchFamily="34" charset="0"/>
            </a:endParaRPr>
          </a:p>
        </p:txBody>
      </p:sp>
      <p:pic>
        <p:nvPicPr>
          <p:cNvPr id="6" name="Bildobjekt 5">
            <a:extLst>
              <a:ext uri="{FF2B5EF4-FFF2-40B4-BE49-F238E27FC236}">
                <a16:creationId xmlns:a16="http://schemas.microsoft.com/office/drawing/2014/main" id="{96E3EBB5-24BA-4033-B211-965EB0595616}"/>
              </a:ext>
            </a:extLst>
          </p:cNvPr>
          <p:cNvPicPr>
            <a:picLocks noChangeAspect="1"/>
          </p:cNvPicPr>
          <p:nvPr/>
        </p:nvPicPr>
        <p:blipFill>
          <a:blip r:embed="rId5"/>
          <a:stretch>
            <a:fillRect/>
          </a:stretch>
        </p:blipFill>
        <p:spPr>
          <a:xfrm>
            <a:off x="64077" y="6534857"/>
            <a:ext cx="838200" cy="295275"/>
          </a:xfrm>
          <a:prstGeom prst="rect">
            <a:avLst/>
          </a:prstGeom>
        </p:spPr>
      </p:pic>
      <p:pic>
        <p:nvPicPr>
          <p:cNvPr id="7" name="Bildobjekt 6">
            <a:extLst>
              <a:ext uri="{FF2B5EF4-FFF2-40B4-BE49-F238E27FC236}">
                <a16:creationId xmlns:a16="http://schemas.microsoft.com/office/drawing/2014/main" id="{64A84E37-1FDB-4994-8E9E-2585A2A18A6C}"/>
              </a:ext>
            </a:extLst>
          </p:cNvPr>
          <p:cNvPicPr>
            <a:picLocks noChangeAspect="1"/>
          </p:cNvPicPr>
          <p:nvPr/>
        </p:nvPicPr>
        <p:blipFill>
          <a:blip r:embed="rId6"/>
          <a:stretch>
            <a:fillRect/>
          </a:stretch>
        </p:blipFill>
        <p:spPr>
          <a:xfrm>
            <a:off x="10105580" y="4514850"/>
            <a:ext cx="1459328" cy="1466850"/>
          </a:xfrm>
          <a:prstGeom prst="rect">
            <a:avLst/>
          </a:prstGeom>
        </p:spPr>
      </p:pic>
    </p:spTree>
    <p:extLst>
      <p:ext uri="{BB962C8B-B14F-4D97-AF65-F5344CB8AC3E}">
        <p14:creationId xmlns:p14="http://schemas.microsoft.com/office/powerpoint/2010/main" val="6096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887515" y="599904"/>
            <a:ext cx="10231200" cy="840415"/>
          </a:xfrm>
        </p:spPr>
        <p:txBody>
          <a:bodyPr/>
          <a:lstStyle/>
          <a:p>
            <a:r>
              <a:rPr lang="sv-SE" sz="3200" dirty="0">
                <a:latin typeface="Gill Sans MT" panose="020B0502020104020203" pitchFamily="34" charset="0"/>
              </a:rPr>
              <a:t>Referenser</a:t>
            </a:r>
            <a:endParaRPr lang="sv-SE" dirty="0">
              <a:latin typeface="Gill Sans MT" panose="020B0502020104020203" pitchFamily="34" charset="0"/>
            </a:endParaRP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981054" y="2214262"/>
            <a:ext cx="10137661" cy="4043834"/>
          </a:xfrm>
          <a:noFill/>
        </p:spPr>
        <p:txBody>
          <a:bodyPr>
            <a:normAutofit/>
          </a:bodyPr>
          <a:lstStyle/>
          <a:p>
            <a:endParaRPr lang="sv-SE" sz="2400" dirty="0"/>
          </a:p>
          <a:p>
            <a:pPr marL="0" lvl="0" indent="0">
              <a:buNone/>
            </a:pPr>
            <a:endParaRPr lang="sv-SE" dirty="0"/>
          </a:p>
          <a:p>
            <a:pPr lvl="0"/>
            <a:endParaRPr lang="sv-SE" dirty="0"/>
          </a:p>
          <a:p>
            <a:endParaRPr lang="sv-SE" dirty="0"/>
          </a:p>
        </p:txBody>
      </p:sp>
      <p:sp>
        <p:nvSpPr>
          <p:cNvPr id="5" name="Platshållare för innehåll 2">
            <a:extLst>
              <a:ext uri="{FF2B5EF4-FFF2-40B4-BE49-F238E27FC236}">
                <a16:creationId xmlns:a16="http://schemas.microsoft.com/office/drawing/2014/main" id="{30355601-463E-4EAB-806D-75ADDBD5364E}"/>
              </a:ext>
            </a:extLst>
          </p:cNvPr>
          <p:cNvSpPr txBox="1">
            <a:spLocks/>
          </p:cNvSpPr>
          <p:nvPr/>
        </p:nvSpPr>
        <p:spPr>
          <a:xfrm>
            <a:off x="970663" y="1597891"/>
            <a:ext cx="10148052" cy="4799015"/>
          </a:xfrm>
          <a:prstGeom prst="rect">
            <a:avLst/>
          </a:prstGeom>
          <a:noFill/>
        </p:spPr>
        <p:txBody>
          <a:bodyPr vert="horz" lIns="0" tIns="0" rIns="0" bIns="0" rtlCol="0">
            <a:normAutofit/>
          </a:bodyPr>
          <a:lstStyle>
            <a:lvl1pPr marL="228600" indent="-228600" algn="l" defTabSz="914400" rtl="0" eaLnBrk="1" latinLnBrk="0" hangingPunct="1">
              <a:lnSpc>
                <a:spcPct val="110000"/>
              </a:lnSpc>
              <a:spcBef>
                <a:spcPts val="1000"/>
              </a:spcBef>
              <a:spcAft>
                <a:spcPts val="0"/>
              </a:spcAft>
              <a:buFont typeface="Arial" panose="020B0604020202020204" pitchFamily="34" charset="0"/>
              <a:buChar char="•"/>
              <a:defRPr sz="1800" kern="1200">
                <a:solidFill>
                  <a:schemeClr val="tx1"/>
                </a:solidFill>
                <a:latin typeface="+mn-lt"/>
                <a:ea typeface="+mn-ea"/>
                <a:cs typeface="+mn-cs"/>
              </a:defRPr>
            </a:lvl1pPr>
            <a:lvl2pPr marL="230400" indent="-228600" algn="l" defTabSz="914400" rtl="0" eaLnBrk="1" latinLnBrk="0" hangingPunct="1">
              <a:lnSpc>
                <a:spcPct val="110000"/>
              </a:lnSpc>
              <a:spcBef>
                <a:spcPts val="500"/>
              </a:spcBef>
              <a:spcAft>
                <a:spcPts val="0"/>
              </a:spcAft>
              <a:buFont typeface="Arial" panose="020B0604020202020204" pitchFamily="34" charset="0"/>
              <a:buChar char="•"/>
              <a:defRPr sz="1800" i="1" kern="1200">
                <a:solidFill>
                  <a:schemeClr val="tx1"/>
                </a:solidFill>
                <a:latin typeface="+mn-lt"/>
                <a:ea typeface="+mn-ea"/>
                <a:cs typeface="+mn-cs"/>
              </a:defRPr>
            </a:lvl2pPr>
            <a:lvl3pPr marL="460800" indent="-228600" algn="l" defTabSz="914400" rtl="0" eaLnBrk="1" latinLnBrk="0" hangingPunct="1">
              <a:lnSpc>
                <a:spcPct val="11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3pPr>
            <a:lvl4pPr marL="691200" indent="-228600" algn="l" defTabSz="914400" rtl="0" eaLnBrk="1" latinLnBrk="0" hangingPunct="1">
              <a:lnSpc>
                <a:spcPct val="11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4pPr>
            <a:lvl5pPr marL="921600" indent="-228600" algn="l" defTabSz="914400" rtl="0" eaLnBrk="1" latinLnBrk="0" hangingPunct="1">
              <a:lnSpc>
                <a:spcPct val="11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None/>
            </a:pPr>
            <a:r>
              <a:rPr lang="sv-SE" dirty="0">
                <a:latin typeface="Gill Sans MT" panose="020B0502020104020203" pitchFamily="34" charset="0"/>
              </a:rPr>
              <a:t>Fredriksson, Katharina &amp; Gustavsson, Tina (2002), Organisationsstrukturens roll vid den strategiska processen. Kandidatuppsats, Institutionen för ekonomi och samhällsvetenskap, Blekinge Tekniska Högskola. </a:t>
            </a:r>
            <a:r>
              <a:rPr lang="sv-SE" dirty="0">
                <a:latin typeface="Gill Sans MT" panose="020B0502020104020203" pitchFamily="34" charset="0"/>
                <a:hlinkClick r:id="rId3"/>
              </a:rPr>
              <a:t>https://www.diva-portal.org/smash/get/diva2:828993/FULLTEXT01.pdf</a:t>
            </a:r>
            <a:r>
              <a:rPr lang="sv-SE" dirty="0">
                <a:latin typeface="Gill Sans MT" panose="020B0502020104020203" pitchFamily="34" charset="0"/>
              </a:rPr>
              <a:t> </a:t>
            </a:r>
          </a:p>
          <a:p>
            <a:pPr marL="0" lvl="3" indent="0">
              <a:buNone/>
            </a:pPr>
            <a:r>
              <a:rPr lang="sv-SE" dirty="0">
                <a:latin typeface="Gill Sans MT" panose="020B0502020104020203" pitchFamily="34" charset="0"/>
              </a:rPr>
              <a:t>Frosch, &amp; </a:t>
            </a:r>
            <a:r>
              <a:rPr lang="sv-SE" dirty="0" err="1">
                <a:latin typeface="Gill Sans MT" panose="020B0502020104020203" pitchFamily="34" charset="0"/>
              </a:rPr>
              <a:t>Järps</a:t>
            </a:r>
            <a:r>
              <a:rPr lang="sv-SE" dirty="0">
                <a:latin typeface="Gill Sans MT" panose="020B0502020104020203" pitchFamily="34" charset="0"/>
              </a:rPr>
              <a:t> (2003), Framgångsfaktorer för strategiimplementering. Magisteruppsats i ekonomi, Lunds universitet. </a:t>
            </a:r>
            <a:r>
              <a:rPr lang="sv-SE" dirty="0">
                <a:latin typeface="Gill Sans MT" panose="020B0502020104020203" pitchFamily="34" charset="0"/>
                <a:hlinkClick r:id="rId4"/>
              </a:rPr>
              <a:t>https://lup.lub.lu.se/luur/download?func=downloadFile&amp;recordOId=1339331&amp;fileOId=2433431</a:t>
            </a:r>
            <a:r>
              <a:rPr lang="sv-SE" dirty="0">
                <a:latin typeface="Gill Sans MT" panose="020B0502020104020203" pitchFamily="34" charset="0"/>
              </a:rPr>
              <a:t> </a:t>
            </a:r>
          </a:p>
          <a:p>
            <a:pPr marL="0" lvl="3" indent="0">
              <a:buNone/>
            </a:pPr>
            <a:r>
              <a:rPr lang="sv-SE" dirty="0">
                <a:latin typeface="Gill Sans MT" panose="020B0502020104020203" pitchFamily="34" charset="0"/>
              </a:rPr>
              <a:t>Höglund, Linda (2014), </a:t>
            </a:r>
            <a:r>
              <a:rPr lang="sv-SE" i="1" dirty="0">
                <a:latin typeface="Gill Sans MT" panose="020B0502020104020203" pitchFamily="34" charset="0"/>
              </a:rPr>
              <a:t>Strategier och strategigenomförande – en förstudie inom Trafikverket. </a:t>
            </a:r>
            <a:r>
              <a:rPr lang="sv-SE" dirty="0">
                <a:latin typeface="Gill Sans MT" panose="020B0502020104020203" pitchFamily="34" charset="0"/>
              </a:rPr>
              <a:t>Företagsekonomiska institutionen, Stockholms universitet. </a:t>
            </a:r>
            <a:r>
              <a:rPr lang="sv-SE" dirty="0">
                <a:latin typeface="Gill Sans MT" panose="020B0502020104020203" pitchFamily="34" charset="0"/>
                <a:hlinkClick r:id="rId5"/>
              </a:rPr>
              <a:t>http://urn.kb.se/resolve?urn=urn:nbn:se:su:diva-101137</a:t>
            </a:r>
            <a:r>
              <a:rPr lang="sv-SE" dirty="0">
                <a:latin typeface="Gill Sans MT" panose="020B0502020104020203" pitchFamily="34" charset="0"/>
              </a:rPr>
              <a:t> </a:t>
            </a:r>
          </a:p>
          <a:p>
            <a:pPr marL="0" lvl="3" indent="0">
              <a:buNone/>
            </a:pPr>
            <a:endParaRPr lang="sv-SE" dirty="0">
              <a:latin typeface="Gill Sans MT" panose="020B0502020104020203" pitchFamily="34" charset="0"/>
            </a:endParaRPr>
          </a:p>
          <a:p>
            <a:pPr marL="0" lvl="3" indent="0">
              <a:buNone/>
            </a:pPr>
            <a:r>
              <a:rPr lang="sv-SE" dirty="0">
                <a:latin typeface="Gill Sans MT" panose="020B0502020104020203" pitchFamily="34" charset="0"/>
              </a:rPr>
              <a:t>London museums sidor om att utveckla en pedagogisk strategi: </a:t>
            </a:r>
            <a:r>
              <a:rPr lang="sv-SE" dirty="0">
                <a:latin typeface="Gill Sans MT" panose="020B0502020104020203" pitchFamily="34" charset="0"/>
                <a:hlinkClick r:id="rId6"/>
              </a:rPr>
              <a:t>http://www.londonmuseums.org/intro.htm</a:t>
            </a:r>
            <a:r>
              <a:rPr lang="sv-SE" dirty="0">
                <a:latin typeface="Gill Sans MT" panose="020B0502020104020203" pitchFamily="34" charset="0"/>
              </a:rPr>
              <a:t> </a:t>
            </a:r>
          </a:p>
          <a:p>
            <a:pPr marL="0" lvl="3" indent="0">
              <a:buNone/>
            </a:pPr>
            <a:r>
              <a:rPr lang="sv-SE" dirty="0">
                <a:latin typeface="Gill Sans MT" panose="020B0502020104020203" pitchFamily="34" charset="0"/>
              </a:rPr>
              <a:t>Förslag på pedagogisk strategi med grundskolan som målgrupp,  Västernorrlands museum: </a:t>
            </a:r>
            <a:r>
              <a:rPr lang="sv-SE" dirty="0">
                <a:latin typeface="Gill Sans MT" panose="020B0502020104020203" pitchFamily="34" charset="0"/>
                <a:hlinkClick r:id="rId7"/>
              </a:rPr>
              <a:t>https://cdn.innocode.digital/vnmuseum/uploads/2021/03/Slutrapport-20210131.pdf</a:t>
            </a:r>
            <a:r>
              <a:rPr lang="sv-SE" dirty="0">
                <a:latin typeface="Gill Sans MT" panose="020B0502020104020203" pitchFamily="34" charset="0"/>
              </a:rPr>
              <a:t> </a:t>
            </a:r>
          </a:p>
          <a:p>
            <a:pPr marL="0" lvl="3" indent="0">
              <a:buNone/>
            </a:pPr>
            <a:r>
              <a:rPr lang="sv-SE" dirty="0">
                <a:latin typeface="Gill Sans MT" panose="020B0502020104020203" pitchFamily="34" charset="0"/>
              </a:rPr>
              <a:t>Världskulturmuseernas vision: </a:t>
            </a:r>
            <a:r>
              <a:rPr lang="sv-SE" dirty="0">
                <a:solidFill>
                  <a:srgbClr val="000000"/>
                </a:solidFill>
                <a:latin typeface="Gill Sans MT" panose="020B0502020104020203" pitchFamily="34" charset="0"/>
                <a:hlinkClick r:id="rId8"/>
              </a:rPr>
              <a:t>https://www.varldskulturmuseerna.se/siteassets/pdf/smvk-vision_sve.pdf</a:t>
            </a:r>
            <a:r>
              <a:rPr lang="sv-SE" dirty="0">
                <a:solidFill>
                  <a:srgbClr val="000000"/>
                </a:solidFill>
                <a:latin typeface="Gill Sans MT" panose="020B0502020104020203" pitchFamily="34" charset="0"/>
              </a:rPr>
              <a:t> </a:t>
            </a:r>
            <a:endParaRPr lang="sv-SE" dirty="0">
              <a:latin typeface="Gill Sans MT" panose="020B0502020104020203" pitchFamily="34" charset="0"/>
            </a:endParaRPr>
          </a:p>
          <a:p>
            <a:pPr marL="0" lvl="3" indent="0">
              <a:buNone/>
            </a:pPr>
            <a:r>
              <a:rPr lang="sv-SE" dirty="0">
                <a:latin typeface="Gill Sans MT" panose="020B0502020104020203" pitchFamily="34" charset="0"/>
              </a:rPr>
              <a:t>Världskulturmuseernas pedagogiska strategi: </a:t>
            </a:r>
            <a:r>
              <a:rPr lang="sv-SE" u="sng" dirty="0">
                <a:latin typeface="Gill Sans MT" panose="020B0502020104020203" pitchFamily="34" charset="0"/>
                <a:hlinkClick r:id="rId9"/>
              </a:rPr>
              <a:t>https://www.raa.se/app/uploads/2020/04/Pedagogisk-strategi-mot-skolan-2019_2020.pdf</a:t>
            </a:r>
            <a:r>
              <a:rPr lang="sv-SE" dirty="0">
                <a:latin typeface="Gill Sans MT" panose="020B0502020104020203" pitchFamily="34" charset="0"/>
              </a:rPr>
              <a:t> </a:t>
            </a:r>
          </a:p>
          <a:p>
            <a:pPr marL="0" lvl="3" indent="0">
              <a:buNone/>
            </a:pPr>
            <a:r>
              <a:rPr lang="sv-SE" dirty="0">
                <a:latin typeface="Gill Sans MT" panose="020B0502020104020203" pitchFamily="34" charset="0"/>
              </a:rPr>
              <a:t>National Print Museum, Irland: </a:t>
            </a:r>
            <a:r>
              <a:rPr lang="sv-SE" dirty="0">
                <a:latin typeface="Gill Sans MT" panose="020B0502020104020203" pitchFamily="34" charset="0"/>
                <a:hlinkClick r:id="rId10"/>
              </a:rPr>
              <a:t>https://www.nationalprintmuseum.ie/wp-content/uploads/2013/01/Education-Policy-2012-2015.pdf</a:t>
            </a:r>
            <a:r>
              <a:rPr lang="sv-SE" dirty="0">
                <a:latin typeface="Gill Sans MT" panose="020B0502020104020203" pitchFamily="34" charset="0"/>
              </a:rPr>
              <a:t> </a:t>
            </a:r>
          </a:p>
        </p:txBody>
      </p:sp>
    </p:spTree>
    <p:extLst>
      <p:ext uri="{BB962C8B-B14F-4D97-AF65-F5344CB8AC3E}">
        <p14:creationId xmlns:p14="http://schemas.microsoft.com/office/powerpoint/2010/main" val="360313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D71F0E-4B7C-45FF-8D68-1A8C9E6755B5}"/>
              </a:ext>
            </a:extLst>
          </p:cNvPr>
          <p:cNvPicPr>
            <a:picLocks noChangeAspect="1"/>
          </p:cNvPicPr>
          <p:nvPr/>
        </p:nvPicPr>
        <p:blipFill>
          <a:blip r:embed="rId3"/>
          <a:stretch>
            <a:fillRect/>
          </a:stretch>
        </p:blipFill>
        <p:spPr>
          <a:xfrm>
            <a:off x="0" y="0"/>
            <a:ext cx="12312073" cy="6919129"/>
          </a:xfrm>
          <a:prstGeom prst="rect">
            <a:avLst/>
          </a:prstGeom>
        </p:spPr>
      </p:pic>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92519" y="295456"/>
            <a:ext cx="10231200" cy="840415"/>
          </a:xfrm>
        </p:spPr>
        <p:txBody>
          <a:bodyPr/>
          <a:lstStyle/>
          <a:p>
            <a:pPr>
              <a:lnSpc>
                <a:spcPct val="100000"/>
              </a:lnSpc>
            </a:pPr>
            <a:r>
              <a:rPr lang="sv-SE" dirty="0">
                <a:solidFill>
                  <a:schemeClr val="bg1"/>
                </a:solidFill>
                <a:latin typeface="Gill Sans MT" panose="020B0502020104020203" pitchFamily="34" charset="0"/>
              </a:rPr>
              <a:t>Vad är en strategi?</a:t>
            </a: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5580668" y="5611676"/>
            <a:ext cx="6458932" cy="1116463"/>
          </a:xfrm>
          <a:noFill/>
        </p:spPr>
        <p:txBody>
          <a:bodyPr>
            <a:normAutofit/>
          </a:bodyPr>
          <a:lstStyle/>
          <a:p>
            <a:pPr marL="0" indent="0" algn="r" defTabSz="360000">
              <a:buNone/>
            </a:pPr>
            <a:r>
              <a:rPr lang="sv-SE" sz="2200" i="1" dirty="0">
                <a:solidFill>
                  <a:schemeClr val="bg1"/>
                </a:solidFill>
                <a:latin typeface="Gill Sans MT" panose="020B0502020104020203" pitchFamily="34" charset="0"/>
              </a:rPr>
              <a:t>Strategi = </a:t>
            </a:r>
            <a:r>
              <a:rPr lang="sv-SE" sz="2200" dirty="0">
                <a:solidFill>
                  <a:schemeClr val="bg1"/>
                </a:solidFill>
                <a:latin typeface="Gill Sans MT" panose="020B0502020104020203" pitchFamily="34" charset="0"/>
              </a:rPr>
              <a:t>ett sätt att uppnå sina mål</a:t>
            </a:r>
          </a:p>
          <a:p>
            <a:pPr marL="0" indent="0" algn="r" defTabSz="360000">
              <a:buNone/>
            </a:pPr>
            <a:r>
              <a:rPr lang="sv-SE" sz="2200" i="1" dirty="0" err="1">
                <a:solidFill>
                  <a:schemeClr val="bg1"/>
                </a:solidFill>
                <a:latin typeface="Gill Sans MT" panose="020B0502020104020203" pitchFamily="34" charset="0"/>
              </a:rPr>
              <a:t>Strategos</a:t>
            </a:r>
            <a:r>
              <a:rPr lang="sv-SE" sz="2200" i="1" dirty="0">
                <a:solidFill>
                  <a:schemeClr val="bg1"/>
                </a:solidFill>
                <a:latin typeface="Gill Sans MT" panose="020B0502020104020203" pitchFamily="34" charset="0"/>
              </a:rPr>
              <a:t> </a:t>
            </a:r>
            <a:r>
              <a:rPr lang="sv-SE" sz="2200" dirty="0">
                <a:solidFill>
                  <a:schemeClr val="bg1"/>
                </a:solidFill>
                <a:latin typeface="Gill Sans MT" panose="020B0502020104020203" pitchFamily="34" charset="0"/>
              </a:rPr>
              <a:t>från grekiskans </a:t>
            </a:r>
            <a:r>
              <a:rPr lang="sv-SE" sz="2200" i="1" dirty="0" err="1">
                <a:solidFill>
                  <a:schemeClr val="bg1"/>
                </a:solidFill>
                <a:latin typeface="Gill Sans MT" panose="020B0502020104020203" pitchFamily="34" charset="0"/>
              </a:rPr>
              <a:t>stratos</a:t>
            </a:r>
            <a:r>
              <a:rPr lang="sv-SE" sz="2200" dirty="0">
                <a:solidFill>
                  <a:schemeClr val="bg1"/>
                </a:solidFill>
                <a:latin typeface="Gill Sans MT" panose="020B0502020104020203" pitchFamily="34" charset="0"/>
              </a:rPr>
              <a:t> (armé) och </a:t>
            </a:r>
            <a:r>
              <a:rPr lang="sv-SE" sz="2200" i="1" dirty="0" err="1">
                <a:solidFill>
                  <a:schemeClr val="bg1"/>
                </a:solidFill>
                <a:latin typeface="Gill Sans MT" panose="020B0502020104020203" pitchFamily="34" charset="0"/>
              </a:rPr>
              <a:t>agein</a:t>
            </a:r>
            <a:r>
              <a:rPr lang="sv-SE" sz="2200" dirty="0">
                <a:solidFill>
                  <a:schemeClr val="bg1"/>
                </a:solidFill>
                <a:latin typeface="Gill Sans MT" panose="020B0502020104020203" pitchFamily="34" charset="0"/>
              </a:rPr>
              <a:t> (leda)</a:t>
            </a:r>
            <a:endParaRPr lang="sv-SE" sz="2400" dirty="0">
              <a:solidFill>
                <a:schemeClr val="bg1"/>
              </a:solidFill>
            </a:endParaRPr>
          </a:p>
          <a:p>
            <a:pPr marL="0" lvl="0" indent="0" algn="r">
              <a:buNone/>
            </a:pPr>
            <a:endParaRPr lang="sv-SE" dirty="0"/>
          </a:p>
          <a:p>
            <a:pPr lvl="0" algn="r"/>
            <a:endParaRPr lang="sv-SE" dirty="0"/>
          </a:p>
          <a:p>
            <a:pPr algn="r"/>
            <a:endParaRPr lang="sv-SE" dirty="0"/>
          </a:p>
        </p:txBody>
      </p:sp>
      <p:sp>
        <p:nvSpPr>
          <p:cNvPr id="6" name="textruta 5">
            <a:extLst>
              <a:ext uri="{FF2B5EF4-FFF2-40B4-BE49-F238E27FC236}">
                <a16:creationId xmlns:a16="http://schemas.microsoft.com/office/drawing/2014/main" id="{D66C0CF6-65B8-4D9E-9C22-EBAD3E42CCAA}"/>
              </a:ext>
            </a:extLst>
          </p:cNvPr>
          <p:cNvSpPr txBox="1"/>
          <p:nvPr/>
        </p:nvSpPr>
        <p:spPr>
          <a:xfrm>
            <a:off x="0" y="6601925"/>
            <a:ext cx="2149312" cy="307777"/>
          </a:xfrm>
          <a:prstGeom prst="rect">
            <a:avLst/>
          </a:prstGeom>
          <a:noFill/>
        </p:spPr>
        <p:txBody>
          <a:bodyPr wrap="square" rtlCol="0">
            <a:spAutoFit/>
          </a:bodyPr>
          <a:lstStyle/>
          <a:p>
            <a:r>
              <a:rPr lang="sv-SE" sz="1400" dirty="0">
                <a:solidFill>
                  <a:schemeClr val="bg1"/>
                </a:solidFill>
                <a:latin typeface="Gill Sans MT" panose="020B0502020104020203" pitchFamily="34" charset="0"/>
              </a:rPr>
              <a:t>Foto: Felix </a:t>
            </a:r>
            <a:r>
              <a:rPr lang="sv-SE" sz="1400" dirty="0" err="1">
                <a:solidFill>
                  <a:schemeClr val="bg1"/>
                </a:solidFill>
                <a:latin typeface="Gill Sans MT" panose="020B0502020104020203" pitchFamily="34" charset="0"/>
              </a:rPr>
              <a:t>Mittermeyer</a:t>
            </a:r>
            <a:endParaRPr lang="sv-SE"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32179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D71F0E-4B7C-45FF-8D68-1A8C9E6755B5}"/>
              </a:ext>
            </a:extLst>
          </p:cNvPr>
          <p:cNvPicPr>
            <a:picLocks noChangeAspect="1"/>
          </p:cNvPicPr>
          <p:nvPr/>
        </p:nvPicPr>
        <p:blipFill>
          <a:blip r:embed="rId3"/>
          <a:stretch>
            <a:fillRect/>
          </a:stretch>
        </p:blipFill>
        <p:spPr>
          <a:xfrm>
            <a:off x="0" y="0"/>
            <a:ext cx="12312073" cy="6919129"/>
          </a:xfrm>
          <a:prstGeom prst="rect">
            <a:avLst/>
          </a:prstGeom>
        </p:spPr>
      </p:pic>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92519" y="295456"/>
            <a:ext cx="10231200" cy="840415"/>
          </a:xfrm>
        </p:spPr>
        <p:txBody>
          <a:bodyPr/>
          <a:lstStyle/>
          <a:p>
            <a:pPr>
              <a:lnSpc>
                <a:spcPct val="100000"/>
              </a:lnSpc>
            </a:pPr>
            <a:r>
              <a:rPr lang="sv-SE" dirty="0">
                <a:solidFill>
                  <a:schemeClr val="bg1"/>
                </a:solidFill>
                <a:latin typeface="Gill Sans MT" panose="020B0502020104020203" pitchFamily="34" charset="0"/>
              </a:rPr>
              <a:t>Vad är en pedagogisk strategi?</a:t>
            </a: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4109323" y="5199433"/>
            <a:ext cx="7941272" cy="1592578"/>
          </a:xfrm>
          <a:noFill/>
        </p:spPr>
        <p:txBody>
          <a:bodyPr>
            <a:normAutofit/>
          </a:bodyPr>
          <a:lstStyle/>
          <a:p>
            <a:pPr marL="0" indent="0" algn="r" defTabSz="360000">
              <a:buNone/>
            </a:pPr>
            <a:endParaRPr lang="sv-SE" sz="2400" dirty="0">
              <a:solidFill>
                <a:schemeClr val="bg1"/>
              </a:solidFill>
            </a:endParaRPr>
          </a:p>
          <a:p>
            <a:pPr marL="0" lvl="0" indent="0" algn="r">
              <a:buNone/>
            </a:pPr>
            <a:endParaRPr lang="sv-SE" dirty="0"/>
          </a:p>
          <a:p>
            <a:pPr lvl="0" algn="r"/>
            <a:endParaRPr lang="sv-SE" dirty="0"/>
          </a:p>
          <a:p>
            <a:pPr algn="r"/>
            <a:endParaRPr lang="sv-SE" dirty="0"/>
          </a:p>
        </p:txBody>
      </p:sp>
      <p:sp>
        <p:nvSpPr>
          <p:cNvPr id="6" name="textruta 5">
            <a:extLst>
              <a:ext uri="{FF2B5EF4-FFF2-40B4-BE49-F238E27FC236}">
                <a16:creationId xmlns:a16="http://schemas.microsoft.com/office/drawing/2014/main" id="{D66C0CF6-65B8-4D9E-9C22-EBAD3E42CCAA}"/>
              </a:ext>
            </a:extLst>
          </p:cNvPr>
          <p:cNvSpPr txBox="1"/>
          <p:nvPr/>
        </p:nvSpPr>
        <p:spPr>
          <a:xfrm>
            <a:off x="0" y="6601925"/>
            <a:ext cx="2149312" cy="307777"/>
          </a:xfrm>
          <a:prstGeom prst="rect">
            <a:avLst/>
          </a:prstGeom>
          <a:noFill/>
        </p:spPr>
        <p:txBody>
          <a:bodyPr wrap="square" rtlCol="0">
            <a:spAutoFit/>
          </a:bodyPr>
          <a:lstStyle/>
          <a:p>
            <a:r>
              <a:rPr lang="sv-SE" sz="1400" dirty="0">
                <a:solidFill>
                  <a:schemeClr val="bg1"/>
                </a:solidFill>
                <a:latin typeface="Gill Sans MT" panose="020B0502020104020203" pitchFamily="34" charset="0"/>
              </a:rPr>
              <a:t>Foto: Felix </a:t>
            </a:r>
            <a:r>
              <a:rPr lang="sv-SE" sz="1400" dirty="0" err="1">
                <a:solidFill>
                  <a:schemeClr val="bg1"/>
                </a:solidFill>
                <a:latin typeface="Gill Sans MT" panose="020B0502020104020203" pitchFamily="34" charset="0"/>
              </a:rPr>
              <a:t>Mittermeyer</a:t>
            </a:r>
            <a:endParaRPr lang="sv-SE" sz="1400" dirty="0">
              <a:solidFill>
                <a:schemeClr val="bg1"/>
              </a:solidFill>
              <a:latin typeface="Gill Sans MT" panose="020B0502020104020203" pitchFamily="34" charset="0"/>
            </a:endParaRPr>
          </a:p>
        </p:txBody>
      </p:sp>
      <p:sp>
        <p:nvSpPr>
          <p:cNvPr id="7" name="textruta 6">
            <a:extLst>
              <a:ext uri="{FF2B5EF4-FFF2-40B4-BE49-F238E27FC236}">
                <a16:creationId xmlns:a16="http://schemas.microsoft.com/office/drawing/2014/main" id="{841E88C1-956C-40BB-BEDD-F882D0ADC0FA}"/>
              </a:ext>
            </a:extLst>
          </p:cNvPr>
          <p:cNvSpPr txBox="1"/>
          <p:nvPr/>
        </p:nvSpPr>
        <p:spPr>
          <a:xfrm>
            <a:off x="5705827" y="5330060"/>
            <a:ext cx="6704170" cy="1738938"/>
          </a:xfrm>
          <a:prstGeom prst="rect">
            <a:avLst/>
          </a:prstGeom>
          <a:noFill/>
        </p:spPr>
        <p:txBody>
          <a:bodyPr wrap="square">
            <a:spAutoFit/>
          </a:bodyPr>
          <a:lstStyle/>
          <a:p>
            <a:r>
              <a:rPr lang="en-US" sz="2200" b="0" i="0" dirty="0">
                <a:solidFill>
                  <a:schemeClr val="bg1"/>
                </a:solidFill>
                <a:effectLst/>
                <a:latin typeface="Gill Sans MT" panose="020B0502020104020203" pitchFamily="34" charset="0"/>
              </a:rPr>
              <a:t>An education policy specifies the role of education in a museum and what its priorities and intentions are in this </a:t>
            </a:r>
            <a:br>
              <a:rPr lang="en-US" sz="2200" b="0" i="0" dirty="0">
                <a:solidFill>
                  <a:schemeClr val="bg1"/>
                </a:solidFill>
                <a:effectLst/>
                <a:latin typeface="Gill Sans MT" panose="020B0502020104020203" pitchFamily="34" charset="0"/>
              </a:rPr>
            </a:br>
            <a:r>
              <a:rPr lang="en-US" sz="2200" b="0" i="0" dirty="0">
                <a:solidFill>
                  <a:schemeClr val="bg1"/>
                </a:solidFill>
                <a:effectLst/>
                <a:latin typeface="Gill Sans MT" panose="020B0502020104020203" pitchFamily="34" charset="0"/>
              </a:rPr>
              <a:t>area over a given period of time.</a:t>
            </a:r>
          </a:p>
          <a:p>
            <a:pPr algn="just">
              <a:spcBef>
                <a:spcPts val="600"/>
              </a:spcBef>
            </a:pPr>
            <a:r>
              <a:rPr lang="sv-SE" sz="1600" dirty="0">
                <a:solidFill>
                  <a:schemeClr val="accent3">
                    <a:lumMod val="40000"/>
                    <a:lumOff val="60000"/>
                  </a:schemeClr>
                </a:solidFill>
                <a:latin typeface="Gill Sans MT" panose="020B0502020104020203" pitchFamily="34" charset="0"/>
                <a:hlinkClick r:id="rId4">
                  <a:extLst>
                    <a:ext uri="{A12FA001-AC4F-418D-AE19-62706E023703}">
                      <ahyp:hlinkClr xmlns:ahyp="http://schemas.microsoft.com/office/drawing/2018/hyperlinkcolor" val="tx"/>
                    </a:ext>
                  </a:extLst>
                </a:hlinkClick>
              </a:rPr>
              <a:t>www.londonmuseums.org/intro.htm</a:t>
            </a:r>
            <a:r>
              <a:rPr lang="sv-SE" sz="1600" dirty="0">
                <a:solidFill>
                  <a:schemeClr val="accent3">
                    <a:lumMod val="40000"/>
                    <a:lumOff val="60000"/>
                  </a:schemeClr>
                </a:solidFill>
                <a:latin typeface="Gill Sans MT" panose="020B0502020104020203" pitchFamily="34" charset="0"/>
              </a:rPr>
              <a:t> </a:t>
            </a:r>
            <a:endParaRPr lang="sv-SE" sz="2000" dirty="0">
              <a:solidFill>
                <a:schemeClr val="accent3">
                  <a:lumMod val="40000"/>
                  <a:lumOff val="60000"/>
                </a:schemeClr>
              </a:solidFill>
              <a:latin typeface="Gill Sans MT" panose="020B0502020104020203" pitchFamily="34" charset="0"/>
            </a:endParaRPr>
          </a:p>
          <a:p>
            <a:pPr algn="just"/>
            <a:endParaRPr lang="sv-SE" sz="2000" dirty="0">
              <a:solidFill>
                <a:schemeClr val="bg1"/>
              </a:solidFill>
            </a:endParaRPr>
          </a:p>
        </p:txBody>
      </p:sp>
    </p:spTree>
    <p:extLst>
      <p:ext uri="{BB962C8B-B14F-4D97-AF65-F5344CB8AC3E}">
        <p14:creationId xmlns:p14="http://schemas.microsoft.com/office/powerpoint/2010/main" val="28381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92000" y="936668"/>
            <a:ext cx="10231200" cy="840415"/>
          </a:xfrm>
        </p:spPr>
        <p:txBody>
          <a:bodyPr/>
          <a:lstStyle/>
          <a:p>
            <a:r>
              <a:rPr lang="sv-SE" dirty="0">
                <a:latin typeface="Gill Sans MT" panose="020B0502020104020203" pitchFamily="34" charset="0"/>
              </a:rPr>
              <a:t>Varför en strategi?</a:t>
            </a:r>
          </a:p>
        </p:txBody>
      </p:sp>
      <p:sp>
        <p:nvSpPr>
          <p:cNvPr id="6" name="Platshållare för innehåll 2">
            <a:extLst>
              <a:ext uri="{FF2B5EF4-FFF2-40B4-BE49-F238E27FC236}">
                <a16:creationId xmlns:a16="http://schemas.microsoft.com/office/drawing/2014/main" id="{EA73DF11-3054-479F-BDEE-4B2C2163AA9A}"/>
              </a:ext>
            </a:extLst>
          </p:cNvPr>
          <p:cNvSpPr>
            <a:spLocks noGrp="1"/>
          </p:cNvSpPr>
          <p:nvPr>
            <p:ph idx="1"/>
          </p:nvPr>
        </p:nvSpPr>
        <p:spPr>
          <a:xfrm>
            <a:off x="792000" y="2198432"/>
            <a:ext cx="10137661" cy="3976535"/>
          </a:xfrm>
          <a:noFill/>
        </p:spPr>
        <p:txBody>
          <a:bodyPr>
            <a:normAutofit/>
          </a:bodyPr>
          <a:lstStyle/>
          <a:p>
            <a:pPr marL="0" indent="0">
              <a:buNone/>
            </a:pPr>
            <a:r>
              <a:rPr lang="sv-SE" sz="2400" dirty="0">
                <a:latin typeface="Gill Sans MT" panose="020B0502020104020203" pitchFamily="34" charset="0"/>
              </a:rPr>
              <a:t>Klassiskt perspektiv: en rationell process som syftar till att maximera fördelarna på lång sikt.</a:t>
            </a:r>
          </a:p>
          <a:p>
            <a:pPr marL="0" indent="0">
              <a:buNone/>
            </a:pPr>
            <a:r>
              <a:rPr lang="sv-SE" sz="2400" dirty="0">
                <a:latin typeface="Gill Sans MT" panose="020B0502020104020203" pitchFamily="34" charset="0"/>
              </a:rPr>
              <a:t>Men…</a:t>
            </a:r>
          </a:p>
          <a:p>
            <a:r>
              <a:rPr lang="sv-SE" sz="2400" dirty="0">
                <a:latin typeface="Gill Sans MT" panose="020B0502020104020203" pitchFamily="34" charset="0"/>
              </a:rPr>
              <a:t>Är inte omgivningen för oförutsägbar? Lönlöst att planera?</a:t>
            </a:r>
          </a:p>
          <a:p>
            <a:r>
              <a:rPr lang="sv-SE" sz="2400" dirty="0">
                <a:latin typeface="Gill Sans MT" panose="020B0502020104020203" pitchFamily="34" charset="0"/>
              </a:rPr>
              <a:t>Trial and </a:t>
            </a:r>
            <a:r>
              <a:rPr lang="sv-SE" sz="2400" dirty="0" err="1">
                <a:latin typeface="Gill Sans MT" panose="020B0502020104020203" pitchFamily="34" charset="0"/>
              </a:rPr>
              <a:t>error</a:t>
            </a:r>
            <a:r>
              <a:rPr lang="sv-SE" sz="2400" dirty="0">
                <a:latin typeface="Gill Sans MT" panose="020B0502020104020203" pitchFamily="34" charset="0"/>
              </a:rPr>
              <a:t>, se vad som funkar?</a:t>
            </a:r>
          </a:p>
          <a:p>
            <a:r>
              <a:rPr lang="sv-SE" sz="2400" dirty="0">
                <a:latin typeface="Gill Sans MT" panose="020B0502020104020203" pitchFamily="34" charset="0"/>
              </a:rPr>
              <a:t>Behöver vi verkligen maximera fördelarna? Finns andra värden?</a:t>
            </a:r>
          </a:p>
          <a:p>
            <a:pPr marL="0" lvl="0" indent="0">
              <a:buNone/>
            </a:pPr>
            <a:endParaRPr lang="sv-SE" dirty="0"/>
          </a:p>
          <a:p>
            <a:pPr lvl="0"/>
            <a:endParaRPr lang="sv-SE" dirty="0"/>
          </a:p>
          <a:p>
            <a:endParaRPr lang="sv-SE" dirty="0"/>
          </a:p>
        </p:txBody>
      </p:sp>
    </p:spTree>
    <p:extLst>
      <p:ext uri="{BB962C8B-B14F-4D97-AF65-F5344CB8AC3E}">
        <p14:creationId xmlns:p14="http://schemas.microsoft.com/office/powerpoint/2010/main" val="29329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92000" y="955048"/>
            <a:ext cx="10231200" cy="840415"/>
          </a:xfrm>
        </p:spPr>
        <p:txBody>
          <a:bodyPr/>
          <a:lstStyle/>
          <a:p>
            <a:r>
              <a:rPr lang="sv-SE" dirty="0">
                <a:latin typeface="Gill Sans MT" panose="020B0502020104020203" pitchFamily="34" charset="0"/>
              </a:rPr>
              <a:t>Varför en strategi?</a:t>
            </a:r>
          </a:p>
        </p:txBody>
      </p:sp>
      <p:sp>
        <p:nvSpPr>
          <p:cNvPr id="6" name="Platshållare för innehåll 2">
            <a:extLst>
              <a:ext uri="{FF2B5EF4-FFF2-40B4-BE49-F238E27FC236}">
                <a16:creationId xmlns:a16="http://schemas.microsoft.com/office/drawing/2014/main" id="{EA73DF11-3054-479F-BDEE-4B2C2163AA9A}"/>
              </a:ext>
            </a:extLst>
          </p:cNvPr>
          <p:cNvSpPr>
            <a:spLocks noGrp="1"/>
          </p:cNvSpPr>
          <p:nvPr>
            <p:ph idx="1"/>
          </p:nvPr>
        </p:nvSpPr>
        <p:spPr>
          <a:xfrm>
            <a:off x="792000" y="2198433"/>
            <a:ext cx="4728861" cy="3544000"/>
          </a:xfrm>
          <a:noFill/>
        </p:spPr>
        <p:txBody>
          <a:bodyPr>
            <a:normAutofit/>
          </a:bodyPr>
          <a:lstStyle/>
          <a:p>
            <a:pPr fontAlgn="base"/>
            <a:r>
              <a:rPr lang="sv-SE" sz="2400" dirty="0">
                <a:latin typeface="Gill Sans MT" panose="020B0502020104020203" pitchFamily="34" charset="0"/>
              </a:rPr>
              <a:t>Omgivningens krav och behov</a:t>
            </a:r>
          </a:p>
          <a:p>
            <a:pPr fontAlgn="base"/>
            <a:r>
              <a:rPr lang="sv-SE" sz="2400" dirty="0">
                <a:latin typeface="Gill Sans MT" panose="020B0502020104020203" pitchFamily="34" charset="0"/>
              </a:rPr>
              <a:t>Förändring och utveckling</a:t>
            </a:r>
          </a:p>
          <a:p>
            <a:pPr fontAlgn="base"/>
            <a:r>
              <a:rPr lang="sv-SE" sz="2400" dirty="0">
                <a:latin typeface="Gill Sans MT" panose="020B0502020104020203" pitchFamily="34" charset="0"/>
              </a:rPr>
              <a:t>Prioriteringar</a:t>
            </a:r>
          </a:p>
          <a:p>
            <a:pPr fontAlgn="base"/>
            <a:r>
              <a:rPr lang="sv-SE" sz="2400" dirty="0">
                <a:latin typeface="Gill Sans MT" panose="020B0502020104020203" pitchFamily="34" charset="0"/>
              </a:rPr>
              <a:t>Gemensamma mål</a:t>
            </a:r>
          </a:p>
          <a:p>
            <a:pPr fontAlgn="base"/>
            <a:r>
              <a:rPr lang="sv-SE" sz="2400" dirty="0">
                <a:latin typeface="Gill Sans MT" panose="020B0502020104020203" pitchFamily="34" charset="0"/>
              </a:rPr>
              <a:t>Ökad delaktighet </a:t>
            </a:r>
          </a:p>
          <a:p>
            <a:pPr fontAlgn="base"/>
            <a:r>
              <a:rPr lang="sv-SE" sz="2400" dirty="0">
                <a:latin typeface="Gill Sans MT" panose="020B0502020104020203" pitchFamily="34" charset="0"/>
              </a:rPr>
              <a:t>Symboliskt värde</a:t>
            </a:r>
            <a:endParaRPr lang="sv-SE" dirty="0">
              <a:latin typeface="Gill Sans MT" panose="020B0502020104020203" pitchFamily="34" charset="0"/>
            </a:endParaRPr>
          </a:p>
        </p:txBody>
      </p:sp>
      <p:pic>
        <p:nvPicPr>
          <p:cNvPr id="5" name="Bildobjekt 4">
            <a:extLst>
              <a:ext uri="{FF2B5EF4-FFF2-40B4-BE49-F238E27FC236}">
                <a16:creationId xmlns:a16="http://schemas.microsoft.com/office/drawing/2014/main" id="{9070F024-8342-46FD-8F4D-EFFD4DE5B42C}"/>
              </a:ext>
            </a:extLst>
          </p:cNvPr>
          <p:cNvPicPr>
            <a:picLocks noChangeAspect="1"/>
          </p:cNvPicPr>
          <p:nvPr/>
        </p:nvPicPr>
        <p:blipFill rotWithShape="1">
          <a:blip r:embed="rId3"/>
          <a:srcRect l="18719" r="18340"/>
          <a:stretch/>
        </p:blipFill>
        <p:spPr>
          <a:xfrm>
            <a:off x="5709915" y="-9235"/>
            <a:ext cx="6482085" cy="6876468"/>
          </a:xfrm>
          <a:prstGeom prst="rect">
            <a:avLst/>
          </a:prstGeom>
        </p:spPr>
      </p:pic>
      <p:sp>
        <p:nvSpPr>
          <p:cNvPr id="7" name="textruta 6">
            <a:extLst>
              <a:ext uri="{FF2B5EF4-FFF2-40B4-BE49-F238E27FC236}">
                <a16:creationId xmlns:a16="http://schemas.microsoft.com/office/drawing/2014/main" id="{661FAC18-1E81-42E0-8E2F-6D6583C9AF02}"/>
              </a:ext>
            </a:extLst>
          </p:cNvPr>
          <p:cNvSpPr txBox="1"/>
          <p:nvPr/>
        </p:nvSpPr>
        <p:spPr>
          <a:xfrm>
            <a:off x="10621188" y="6559456"/>
            <a:ext cx="1825854" cy="307777"/>
          </a:xfrm>
          <a:prstGeom prst="rect">
            <a:avLst/>
          </a:prstGeom>
          <a:noFill/>
        </p:spPr>
        <p:txBody>
          <a:bodyPr wrap="square" rtlCol="0">
            <a:spAutoFit/>
          </a:bodyPr>
          <a:lstStyle/>
          <a:p>
            <a:r>
              <a:rPr lang="sv-SE" sz="1400" dirty="0">
                <a:solidFill>
                  <a:schemeClr val="bg1"/>
                </a:solidFill>
                <a:latin typeface="Gill Sans MT" panose="020B0502020104020203" pitchFamily="34" charset="0"/>
              </a:rPr>
              <a:t>Foto: Wokandapix</a:t>
            </a:r>
          </a:p>
        </p:txBody>
      </p:sp>
      <p:sp>
        <p:nvSpPr>
          <p:cNvPr id="8" name="Rektangel 7">
            <a:extLst>
              <a:ext uri="{FF2B5EF4-FFF2-40B4-BE49-F238E27FC236}">
                <a16:creationId xmlns:a16="http://schemas.microsoft.com/office/drawing/2014/main" id="{24C5D7F1-8332-4CED-AAF2-D10955D9D84F}"/>
              </a:ext>
            </a:extLst>
          </p:cNvPr>
          <p:cNvSpPr/>
          <p:nvPr/>
        </p:nvSpPr>
        <p:spPr>
          <a:xfrm>
            <a:off x="886968" y="5742432"/>
            <a:ext cx="3017520" cy="557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69186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F91CD1-E3BB-440B-AC61-D188D16A8698}"/>
              </a:ext>
            </a:extLst>
          </p:cNvPr>
          <p:cNvSpPr>
            <a:spLocks noGrp="1"/>
          </p:cNvSpPr>
          <p:nvPr>
            <p:ph type="title"/>
          </p:nvPr>
        </p:nvSpPr>
        <p:spPr>
          <a:xfrm>
            <a:off x="8886402" y="1340303"/>
            <a:ext cx="3360922" cy="818910"/>
          </a:xfrm>
        </p:spPr>
        <p:txBody>
          <a:bodyPr>
            <a:normAutofit fontScale="90000"/>
          </a:bodyPr>
          <a:lstStyle/>
          <a:p>
            <a:r>
              <a:rPr lang="sv-SE" dirty="0">
                <a:latin typeface="Gill Sans MT" panose="020B0502020104020203" pitchFamily="34" charset="0"/>
              </a:rPr>
              <a:t>Kartan som metafor</a:t>
            </a:r>
          </a:p>
        </p:txBody>
      </p:sp>
      <p:sp>
        <p:nvSpPr>
          <p:cNvPr id="4" name="Platshållare för innehåll 3">
            <a:extLst>
              <a:ext uri="{FF2B5EF4-FFF2-40B4-BE49-F238E27FC236}">
                <a16:creationId xmlns:a16="http://schemas.microsoft.com/office/drawing/2014/main" id="{62C44247-4540-444E-AE9B-B89781F06250}"/>
              </a:ext>
            </a:extLst>
          </p:cNvPr>
          <p:cNvSpPr>
            <a:spLocks noGrp="1"/>
          </p:cNvSpPr>
          <p:nvPr>
            <p:ph idx="1"/>
          </p:nvPr>
        </p:nvSpPr>
        <p:spPr>
          <a:xfrm>
            <a:off x="8866905" y="2494204"/>
            <a:ext cx="3168077" cy="2798042"/>
          </a:xfrm>
        </p:spPr>
        <p:txBody>
          <a:bodyPr/>
          <a:lstStyle/>
          <a:p>
            <a:pPr marL="180000" indent="-180000"/>
            <a:r>
              <a:rPr lang="sv-SE" sz="2000" dirty="0">
                <a:latin typeface="Gill Sans MT" panose="020B0502020104020203" pitchFamily="34" charset="0"/>
              </a:rPr>
              <a:t>Orienterar individen</a:t>
            </a:r>
          </a:p>
          <a:p>
            <a:pPr marL="180000" indent="-180000"/>
            <a:r>
              <a:rPr lang="sv-SE" sz="2000" dirty="0">
                <a:latin typeface="Gill Sans MT" panose="020B0502020104020203" pitchFamily="34" charset="0"/>
              </a:rPr>
              <a:t>Pekar ut riktningen</a:t>
            </a:r>
          </a:p>
          <a:p>
            <a:pPr marL="180000" indent="-180000"/>
            <a:r>
              <a:rPr lang="sv-SE" sz="2000" dirty="0">
                <a:latin typeface="Gill Sans MT" panose="020B0502020104020203" pitchFamily="34" charset="0"/>
              </a:rPr>
              <a:t>Skapar självförtroende och trygghet</a:t>
            </a:r>
          </a:p>
          <a:p>
            <a:endParaRPr lang="sv-SE" sz="1800" dirty="0">
              <a:latin typeface="Gill Sans MT" panose="020B0502020104020203" pitchFamily="34" charset="0"/>
            </a:endParaRPr>
          </a:p>
        </p:txBody>
      </p:sp>
      <p:pic>
        <p:nvPicPr>
          <p:cNvPr id="5" name="Bildobjekt 4">
            <a:extLst>
              <a:ext uri="{FF2B5EF4-FFF2-40B4-BE49-F238E27FC236}">
                <a16:creationId xmlns:a16="http://schemas.microsoft.com/office/drawing/2014/main" id="{1227C0CB-2311-44E3-B6C2-207F8008DC98}"/>
              </a:ext>
            </a:extLst>
          </p:cNvPr>
          <p:cNvPicPr>
            <a:picLocks noChangeAspect="1"/>
          </p:cNvPicPr>
          <p:nvPr/>
        </p:nvPicPr>
        <p:blipFill>
          <a:blip r:embed="rId3"/>
          <a:stretch>
            <a:fillRect/>
          </a:stretch>
        </p:blipFill>
        <p:spPr>
          <a:xfrm>
            <a:off x="-1" y="0"/>
            <a:ext cx="8555789" cy="6858000"/>
          </a:xfrm>
          <a:prstGeom prst="rect">
            <a:avLst/>
          </a:prstGeom>
        </p:spPr>
      </p:pic>
    </p:spTree>
    <p:extLst>
      <p:ext uri="{BB962C8B-B14F-4D97-AF65-F5344CB8AC3E}">
        <p14:creationId xmlns:p14="http://schemas.microsoft.com/office/powerpoint/2010/main" val="12523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20000" y="1080000"/>
            <a:ext cx="4564246" cy="840415"/>
          </a:xfrm>
        </p:spPr>
        <p:txBody>
          <a:bodyPr/>
          <a:lstStyle/>
          <a:p>
            <a:r>
              <a:rPr lang="sv-SE" dirty="0">
                <a:latin typeface="Gill Sans MT" panose="020B0502020104020203" pitchFamily="34" charset="0"/>
              </a:rPr>
              <a:t>Pedagogisk strategi</a:t>
            </a: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684000" y="2256382"/>
            <a:ext cx="4564246" cy="4043834"/>
          </a:xfrm>
          <a:noFill/>
        </p:spPr>
        <p:txBody>
          <a:bodyPr vert="horz" lIns="0" tIns="0" rIns="0" bIns="0" rtlCol="0" anchor="t">
            <a:normAutofit/>
          </a:bodyPr>
          <a:lstStyle/>
          <a:p>
            <a:pPr marL="0" lvl="0" indent="0" algn="ctr">
              <a:buNone/>
            </a:pPr>
            <a:r>
              <a:rPr lang="en-US" sz="2400" dirty="0">
                <a:latin typeface="Gill Sans MT" panose="020B0502020104020203" pitchFamily="34" charset="0"/>
              </a:rPr>
              <a:t>“Education policies provide a framework for enabling museums </a:t>
            </a:r>
            <a:br>
              <a:rPr lang="en-US" sz="2400" dirty="0">
                <a:latin typeface="Gill Sans MT" panose="020B0502020104020203" pitchFamily="34" charset="0"/>
              </a:rPr>
            </a:br>
            <a:r>
              <a:rPr lang="en-US" sz="2400" dirty="0">
                <a:latin typeface="Gill Sans MT" panose="020B0502020104020203" pitchFamily="34" charset="0"/>
              </a:rPr>
              <a:t>to fulfil their potential as unique, inspirational resources for </a:t>
            </a:r>
            <a:br>
              <a:rPr lang="en-US" sz="2400" dirty="0">
                <a:latin typeface="Gill Sans MT" panose="020B0502020104020203" pitchFamily="34" charset="0"/>
              </a:rPr>
            </a:br>
            <a:r>
              <a:rPr lang="en-US" sz="2400" dirty="0">
                <a:latin typeface="Gill Sans MT" panose="020B0502020104020203" pitchFamily="34" charset="0"/>
              </a:rPr>
              <a:t>lifelong learning.”</a:t>
            </a:r>
          </a:p>
          <a:p>
            <a:pPr marL="0" lvl="0" indent="0" algn="ctr">
              <a:buNone/>
            </a:pPr>
            <a:r>
              <a:rPr lang="sv-SE" sz="2000" dirty="0">
                <a:latin typeface="Gill Sans MT" panose="020B0502020104020203" pitchFamily="34" charset="0"/>
                <a:hlinkClick r:id="rId3"/>
              </a:rPr>
              <a:t>www.londonmuseums.org/intro.htm</a:t>
            </a:r>
            <a:r>
              <a:rPr lang="sv-SE" sz="2000" dirty="0">
                <a:latin typeface="Gill Sans MT" panose="020B0502020104020203" pitchFamily="34" charset="0"/>
              </a:rPr>
              <a:t> </a:t>
            </a:r>
          </a:p>
        </p:txBody>
      </p:sp>
      <p:sp>
        <p:nvSpPr>
          <p:cNvPr id="6" name="Rektangel 5">
            <a:extLst>
              <a:ext uri="{FF2B5EF4-FFF2-40B4-BE49-F238E27FC236}">
                <a16:creationId xmlns:a16="http://schemas.microsoft.com/office/drawing/2014/main" id="{AEBE4CE1-CBA5-465B-AB86-84984A3EDF15}"/>
              </a:ext>
            </a:extLst>
          </p:cNvPr>
          <p:cNvSpPr/>
          <p:nvPr/>
        </p:nvSpPr>
        <p:spPr>
          <a:xfrm>
            <a:off x="886968" y="5742432"/>
            <a:ext cx="3017520" cy="557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BE3205FC-34D6-40B6-9C9C-7CC9FEF0FA59}"/>
              </a:ext>
            </a:extLst>
          </p:cNvPr>
          <p:cNvPicPr>
            <a:picLocks noChangeAspect="1"/>
          </p:cNvPicPr>
          <p:nvPr/>
        </p:nvPicPr>
        <p:blipFill rotWithShape="1">
          <a:blip r:embed="rId4">
            <a:extLst>
              <a:ext uri="{28A0092B-C50C-407E-A947-70E740481C1C}">
                <a14:useLocalDpi xmlns:a14="http://schemas.microsoft.com/office/drawing/2010/main" val="0"/>
              </a:ext>
            </a:extLst>
          </a:blip>
          <a:srcRect l="11538" r="29021"/>
          <a:stretch/>
        </p:blipFill>
        <p:spPr>
          <a:xfrm>
            <a:off x="6072000" y="0"/>
            <a:ext cx="6120000" cy="6858000"/>
          </a:xfrm>
          <a:prstGeom prst="rect">
            <a:avLst/>
          </a:prstGeom>
        </p:spPr>
      </p:pic>
      <p:sp>
        <p:nvSpPr>
          <p:cNvPr id="11" name="textruta 10">
            <a:extLst>
              <a:ext uri="{FF2B5EF4-FFF2-40B4-BE49-F238E27FC236}">
                <a16:creationId xmlns:a16="http://schemas.microsoft.com/office/drawing/2014/main" id="{ADC9DEC7-3E3B-46A7-8AA2-05264BE22840}"/>
              </a:ext>
            </a:extLst>
          </p:cNvPr>
          <p:cNvSpPr txBox="1"/>
          <p:nvPr/>
        </p:nvSpPr>
        <p:spPr>
          <a:xfrm>
            <a:off x="11079637" y="6550223"/>
            <a:ext cx="1112363" cy="307777"/>
          </a:xfrm>
          <a:prstGeom prst="rect">
            <a:avLst/>
          </a:prstGeom>
          <a:noFill/>
        </p:spPr>
        <p:txBody>
          <a:bodyPr wrap="square" rtlCol="0">
            <a:spAutoFit/>
          </a:bodyPr>
          <a:lstStyle/>
          <a:p>
            <a:r>
              <a:rPr lang="sv-SE" sz="1400" dirty="0">
                <a:solidFill>
                  <a:schemeClr val="bg1"/>
                </a:solidFill>
                <a:latin typeface="Gill Sans MT" panose="020B0502020104020203" pitchFamily="34" charset="0"/>
              </a:rPr>
              <a:t>Foto:  </a:t>
            </a:r>
            <a:r>
              <a:rPr lang="sv-SE" sz="1400" dirty="0" err="1">
                <a:solidFill>
                  <a:schemeClr val="bg1"/>
                </a:solidFill>
                <a:latin typeface="Gill Sans MT" panose="020B0502020104020203" pitchFamily="34" charset="0"/>
              </a:rPr>
              <a:t>Yoppy</a:t>
            </a:r>
            <a:endParaRPr lang="sv-SE"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1781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BD74D-F0C0-7243-9ADB-57ECBA4E8508}"/>
              </a:ext>
            </a:extLst>
          </p:cNvPr>
          <p:cNvSpPr>
            <a:spLocks noGrp="1"/>
          </p:cNvSpPr>
          <p:nvPr>
            <p:ph type="title"/>
          </p:nvPr>
        </p:nvSpPr>
        <p:spPr>
          <a:xfrm>
            <a:off x="720000" y="1080000"/>
            <a:ext cx="10231200" cy="840415"/>
          </a:xfrm>
        </p:spPr>
        <p:txBody>
          <a:bodyPr/>
          <a:lstStyle/>
          <a:p>
            <a:r>
              <a:rPr lang="sv-SE" dirty="0">
                <a:latin typeface="Gill Sans MT" panose="020B0502020104020203" pitchFamily="34" charset="0"/>
              </a:rPr>
              <a:t>Pedagogisk strategi</a:t>
            </a:r>
          </a:p>
        </p:txBody>
      </p:sp>
      <p:sp>
        <p:nvSpPr>
          <p:cNvPr id="3" name="Platshållare för innehåll 2">
            <a:extLst>
              <a:ext uri="{FF2B5EF4-FFF2-40B4-BE49-F238E27FC236}">
                <a16:creationId xmlns:a16="http://schemas.microsoft.com/office/drawing/2014/main" id="{BC073249-59AC-7847-B1FE-CBACF44DC536}"/>
              </a:ext>
            </a:extLst>
          </p:cNvPr>
          <p:cNvSpPr>
            <a:spLocks noGrp="1"/>
          </p:cNvSpPr>
          <p:nvPr>
            <p:ph idx="1"/>
          </p:nvPr>
        </p:nvSpPr>
        <p:spPr>
          <a:xfrm>
            <a:off x="828000" y="2230150"/>
            <a:ext cx="5236583" cy="4043834"/>
          </a:xfrm>
          <a:noFill/>
        </p:spPr>
        <p:txBody>
          <a:bodyPr vert="horz" lIns="0" tIns="0" rIns="0" bIns="0" rtlCol="0" anchor="t">
            <a:normAutofit/>
          </a:bodyPr>
          <a:lstStyle/>
          <a:p>
            <a:pPr marL="0" lvl="0" indent="0">
              <a:buNone/>
            </a:pPr>
            <a:r>
              <a:rPr lang="sv-SE" sz="2400" dirty="0">
                <a:latin typeface="Gill Sans MT" panose="020B0502020104020203" pitchFamily="34" charset="0"/>
              </a:rPr>
              <a:t>Beståndsdelar:</a:t>
            </a:r>
          </a:p>
          <a:p>
            <a:pPr lvl="0"/>
            <a:r>
              <a:rPr lang="sv-SE" sz="2400" dirty="0">
                <a:latin typeface="Gill Sans MT" panose="020B0502020104020203" pitchFamily="34" charset="0"/>
              </a:rPr>
              <a:t>Vision</a:t>
            </a:r>
          </a:p>
          <a:p>
            <a:pPr lvl="0"/>
            <a:r>
              <a:rPr lang="sv-SE" sz="2400" dirty="0">
                <a:latin typeface="Gill Sans MT" panose="020B0502020104020203" pitchFamily="34" charset="0"/>
              </a:rPr>
              <a:t>Mål</a:t>
            </a:r>
          </a:p>
          <a:p>
            <a:pPr lvl="0"/>
            <a:r>
              <a:rPr lang="sv-SE" sz="2400" dirty="0">
                <a:latin typeface="Gill Sans MT" panose="020B0502020104020203" pitchFamily="34" charset="0"/>
              </a:rPr>
              <a:t>Pedagogisk idé</a:t>
            </a:r>
          </a:p>
          <a:p>
            <a:pPr lvl="0"/>
            <a:r>
              <a:rPr lang="sv-SE" sz="2400" dirty="0">
                <a:latin typeface="Gill Sans MT" panose="020B0502020104020203" pitchFamily="34" charset="0"/>
              </a:rPr>
              <a:t>Handlingsplan</a:t>
            </a:r>
          </a:p>
          <a:p>
            <a:pPr lvl="2"/>
            <a:r>
              <a:rPr lang="sv-SE" sz="2200" dirty="0">
                <a:latin typeface="Gill Sans MT" panose="020B0502020104020203" pitchFamily="34" charset="0"/>
              </a:rPr>
              <a:t>aktiviteter</a:t>
            </a:r>
          </a:p>
          <a:p>
            <a:pPr lvl="2"/>
            <a:r>
              <a:rPr lang="sv-SE" sz="2200" dirty="0">
                <a:latin typeface="Gill Sans MT" panose="020B0502020104020203" pitchFamily="34" charset="0"/>
              </a:rPr>
              <a:t>verktyg för genomförande</a:t>
            </a:r>
          </a:p>
          <a:p>
            <a:pPr lvl="0"/>
            <a:r>
              <a:rPr lang="sv-SE" sz="2400" dirty="0">
                <a:latin typeface="Gill Sans MT" panose="020B0502020104020203" pitchFamily="34" charset="0"/>
              </a:rPr>
              <a:t>Utvärdering och uppföljning</a:t>
            </a:r>
          </a:p>
        </p:txBody>
      </p:sp>
      <p:sp>
        <p:nvSpPr>
          <p:cNvPr id="5" name="textruta 4">
            <a:extLst>
              <a:ext uri="{FF2B5EF4-FFF2-40B4-BE49-F238E27FC236}">
                <a16:creationId xmlns:a16="http://schemas.microsoft.com/office/drawing/2014/main" id="{CF2DACB0-AE97-4442-92F4-43B1581B6D71}"/>
              </a:ext>
            </a:extLst>
          </p:cNvPr>
          <p:cNvSpPr txBox="1"/>
          <p:nvPr/>
        </p:nvSpPr>
        <p:spPr>
          <a:xfrm>
            <a:off x="9735127" y="6543556"/>
            <a:ext cx="2512290" cy="307777"/>
          </a:xfrm>
          <a:prstGeom prst="rect">
            <a:avLst/>
          </a:prstGeom>
          <a:noFill/>
        </p:spPr>
        <p:txBody>
          <a:bodyPr wrap="square" rtlCol="0">
            <a:spAutoFit/>
          </a:bodyPr>
          <a:lstStyle/>
          <a:p>
            <a:r>
              <a:rPr lang="sv-SE" sz="1400" dirty="0">
                <a:solidFill>
                  <a:schemeClr val="bg1"/>
                </a:solidFill>
              </a:rPr>
              <a:t>Foto: Calle, </a:t>
            </a:r>
            <a:r>
              <a:rPr lang="sv-SE" sz="1400" dirty="0" err="1">
                <a:solidFill>
                  <a:schemeClr val="bg1"/>
                </a:solidFill>
              </a:rPr>
              <a:t>Skönsmons</a:t>
            </a:r>
            <a:r>
              <a:rPr lang="sv-SE" sz="1400" dirty="0">
                <a:solidFill>
                  <a:schemeClr val="bg1"/>
                </a:solidFill>
              </a:rPr>
              <a:t> skola</a:t>
            </a:r>
          </a:p>
        </p:txBody>
      </p:sp>
      <p:pic>
        <p:nvPicPr>
          <p:cNvPr id="8" name="Bildobjekt 7">
            <a:extLst>
              <a:ext uri="{FF2B5EF4-FFF2-40B4-BE49-F238E27FC236}">
                <a16:creationId xmlns:a16="http://schemas.microsoft.com/office/drawing/2014/main" id="{3E9CBF84-B980-480C-BEB2-6417CA6115AA}"/>
              </a:ext>
            </a:extLst>
          </p:cNvPr>
          <p:cNvPicPr>
            <a:picLocks noChangeAspect="1"/>
          </p:cNvPicPr>
          <p:nvPr/>
        </p:nvPicPr>
        <p:blipFill rotWithShape="1">
          <a:blip r:embed="rId3"/>
          <a:srcRect l="3409" t="5680" r="-1" b="2280"/>
          <a:stretch/>
        </p:blipFill>
        <p:spPr>
          <a:xfrm>
            <a:off x="6096000" y="-1"/>
            <a:ext cx="6120000" cy="6866999"/>
          </a:xfrm>
          <a:prstGeom prst="rect">
            <a:avLst/>
          </a:prstGeom>
        </p:spPr>
      </p:pic>
      <p:sp>
        <p:nvSpPr>
          <p:cNvPr id="9" name="textruta 8">
            <a:extLst>
              <a:ext uri="{FF2B5EF4-FFF2-40B4-BE49-F238E27FC236}">
                <a16:creationId xmlns:a16="http://schemas.microsoft.com/office/drawing/2014/main" id="{0C2B0072-BB27-4576-B38D-552A1F73B570}"/>
              </a:ext>
            </a:extLst>
          </p:cNvPr>
          <p:cNvSpPr txBox="1"/>
          <p:nvPr/>
        </p:nvSpPr>
        <p:spPr>
          <a:xfrm>
            <a:off x="10382053" y="6543556"/>
            <a:ext cx="1809947" cy="307777"/>
          </a:xfrm>
          <a:prstGeom prst="rect">
            <a:avLst/>
          </a:prstGeom>
          <a:noFill/>
        </p:spPr>
        <p:txBody>
          <a:bodyPr wrap="square" rtlCol="0">
            <a:spAutoFit/>
          </a:bodyPr>
          <a:lstStyle/>
          <a:p>
            <a:r>
              <a:rPr lang="sv-SE" sz="1400" dirty="0">
                <a:solidFill>
                  <a:schemeClr val="bg1"/>
                </a:solidFill>
                <a:latin typeface="Gill Sans MT" panose="020B0502020104020203" pitchFamily="34" charset="0"/>
              </a:rPr>
              <a:t>Foto: Tobias </a:t>
            </a:r>
            <a:r>
              <a:rPr lang="sv-SE" sz="1400" dirty="0" err="1">
                <a:solidFill>
                  <a:schemeClr val="bg1"/>
                </a:solidFill>
                <a:latin typeface="Gill Sans MT" panose="020B0502020104020203" pitchFamily="34" charset="0"/>
              </a:rPr>
              <a:t>Kozlowski</a:t>
            </a:r>
            <a:endParaRPr lang="sv-SE"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07224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1469</Words>
  <Application>Microsoft Office PowerPoint</Application>
  <PresentationFormat>Bredbild</PresentationFormat>
  <Paragraphs>182</Paragraphs>
  <Slides>20</Slides>
  <Notes>20</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20</vt:i4>
      </vt:variant>
    </vt:vector>
  </HeadingPairs>
  <TitlesOfParts>
    <vt:vector size="27" baseType="lpstr">
      <vt:lpstr>Arial</vt:lpstr>
      <vt:lpstr>Calibri</vt:lpstr>
      <vt:lpstr>Calibri Light</vt:lpstr>
      <vt:lpstr>Georgia</vt:lpstr>
      <vt:lpstr>Gill Sans MT</vt:lpstr>
      <vt:lpstr>Segoe UI</vt:lpstr>
      <vt:lpstr>Office-tema</vt:lpstr>
      <vt:lpstr>Varför en strategi för pedagogisk utveckling?  Att arbeta med pedagogisk verksamhet utifrån en medveten strategi   Laura Brander 2021-04-21  </vt:lpstr>
      <vt:lpstr>Innehållet idag</vt:lpstr>
      <vt:lpstr>Vad är en strategi?</vt:lpstr>
      <vt:lpstr>Vad är en pedagogisk strategi?</vt:lpstr>
      <vt:lpstr>Varför en strategi?</vt:lpstr>
      <vt:lpstr>Varför en strategi?</vt:lpstr>
      <vt:lpstr>Kartan som metafor</vt:lpstr>
      <vt:lpstr>Pedagogisk strategi</vt:lpstr>
      <vt:lpstr>Pedagogisk strategi</vt:lpstr>
      <vt:lpstr>Den strategiska  processen</vt:lpstr>
      <vt:lpstr>Pedagogisk strategi vid  Västernorrlands museum</vt:lpstr>
      <vt:lpstr>Exempel vision</vt:lpstr>
      <vt:lpstr>Exempel vision</vt:lpstr>
      <vt:lpstr>Exempel vision</vt:lpstr>
      <vt:lpstr>Diskussion</vt:lpstr>
      <vt:lpstr>Implementering</vt:lpstr>
      <vt:lpstr>Frågor?</vt:lpstr>
      <vt:lpstr>Vill du veta mer om hur en pedagogisk strategi  kan se ut?</vt:lpstr>
      <vt:lpstr>TACK!  Laura Brander 073-6709663 brander.laura@gmail.com   </vt:lpstr>
      <vt:lpstr>Referenser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Varför en strategi för pedagogisk utveckling?  Att arbeta med pedagogisk verksamhet utifrån en definierad strategi   Laura Brander 2021-04-21  </dc:title>
  <dc:creator>Laura Brander</dc:creator>
  <cp:lastModifiedBy>Laura Brander</cp:lastModifiedBy>
  <cp:revision>11</cp:revision>
  <dcterms:created xsi:type="dcterms:W3CDTF">2021-04-16T13:59:48Z</dcterms:created>
  <dcterms:modified xsi:type="dcterms:W3CDTF">2021-04-20T06:51:54Z</dcterms:modified>
</cp:coreProperties>
</file>